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6"/>
  </p:notesMasterIdLst>
  <p:sldIdLst>
    <p:sldId id="256" r:id="rId3"/>
    <p:sldId id="277" r:id="rId4"/>
    <p:sldId id="278" r:id="rId5"/>
    <p:sldId id="266" r:id="rId6"/>
    <p:sldId id="305" r:id="rId7"/>
    <p:sldId id="268" r:id="rId8"/>
    <p:sldId id="303" r:id="rId9"/>
    <p:sldId id="304" r:id="rId10"/>
    <p:sldId id="306" r:id="rId11"/>
    <p:sldId id="259" r:id="rId12"/>
    <p:sldId id="330" r:id="rId13"/>
    <p:sldId id="281" r:id="rId14"/>
    <p:sldId id="331" r:id="rId15"/>
    <p:sldId id="383" r:id="rId16"/>
    <p:sldId id="351" r:id="rId17"/>
    <p:sldId id="350" r:id="rId18"/>
    <p:sldId id="352" r:id="rId19"/>
    <p:sldId id="353" r:id="rId20"/>
    <p:sldId id="354" r:id="rId21"/>
    <p:sldId id="376" r:id="rId22"/>
    <p:sldId id="357" r:id="rId23"/>
    <p:sldId id="356" r:id="rId24"/>
    <p:sldId id="375" r:id="rId25"/>
    <p:sldId id="377" r:id="rId26"/>
    <p:sldId id="379" r:id="rId27"/>
    <p:sldId id="378" r:id="rId28"/>
    <p:sldId id="380" r:id="rId29"/>
    <p:sldId id="381" r:id="rId30"/>
    <p:sldId id="382" r:id="rId31"/>
    <p:sldId id="384" r:id="rId32"/>
    <p:sldId id="385" r:id="rId33"/>
    <p:sldId id="423" r:id="rId34"/>
    <p:sldId id="425" r:id="rId35"/>
    <p:sldId id="426" r:id="rId36"/>
    <p:sldId id="427" r:id="rId37"/>
    <p:sldId id="386" r:id="rId38"/>
    <p:sldId id="420" r:id="rId39"/>
    <p:sldId id="387" r:id="rId40"/>
    <p:sldId id="421" r:id="rId41"/>
    <p:sldId id="422" r:id="rId42"/>
    <p:sldId id="265" r:id="rId43"/>
    <p:sldId id="419" r:id="rId44"/>
    <p:sldId id="283" r:id="rId4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1429AC"/>
    <a:srgbClr val="C00000"/>
    <a:srgbClr val="FFCC00"/>
    <a:srgbClr val="FF3399"/>
    <a:srgbClr val="920000"/>
    <a:srgbClr val="FFFFFF"/>
    <a:srgbClr val="66FFFF"/>
    <a:srgbClr val="4601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44" y="-78"/>
      </p:cViewPr>
      <p:guideLst>
        <p:guide orient="horz" pos="1682"/>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9E48D-307E-4DAA-9835-3696952BC6C9}" type="datetimeFigureOut">
              <a:rPr lang="zh-CN" altLang="en-US" smtClean="0"/>
              <a:pPr/>
              <a:t>2017-4-11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0E5E-C814-45ED-ABC6-9DF4F0F3AED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39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41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E0E5E-C814-45ED-ABC6-9DF4F0F3AEDA}"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8" name="圆角矩形 7"/>
          <p:cNvSpPr/>
          <p:nvPr userDrawn="1"/>
        </p:nvSpPr>
        <p:spPr>
          <a:xfrm>
            <a:off x="209550" y="571500"/>
            <a:ext cx="8724900" cy="4432300"/>
          </a:xfrm>
          <a:prstGeom prst="roundRect">
            <a:avLst>
              <a:gd name="adj" fmla="val 60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nvSpPr>
        <p:spPr>
          <a:xfrm>
            <a:off x="406400" y="109835"/>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0">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4"/>
            <a:ext cx="4040188" cy="479822"/>
          </a:xfrm>
        </p:spPr>
        <p:txBody>
          <a:bodyPr anchor="b"/>
          <a:lstStyle>
            <a:lvl1pPr marL="0" indent="0">
              <a:buNone/>
              <a:defRPr sz="2100" b="1"/>
            </a:lvl1pPr>
            <a:lvl2pPr marL="408305" indent="0">
              <a:buNone/>
              <a:defRPr sz="1800" b="1"/>
            </a:lvl2pPr>
            <a:lvl3pPr marL="816610" indent="0">
              <a:buNone/>
              <a:defRPr sz="1600" b="1"/>
            </a:lvl3pPr>
            <a:lvl4pPr marL="1224280" indent="0">
              <a:buNone/>
              <a:defRPr sz="1500" b="1"/>
            </a:lvl4pPr>
            <a:lvl5pPr marL="1632585" indent="0">
              <a:buNone/>
              <a:defRPr sz="1500" b="1"/>
            </a:lvl5pPr>
            <a:lvl6pPr marL="2040890" indent="0">
              <a:buNone/>
              <a:defRPr sz="1500" b="1"/>
            </a:lvl6pPr>
            <a:lvl7pPr marL="2449195" indent="0">
              <a:buNone/>
              <a:defRPr sz="1500" b="1"/>
            </a:lvl7pPr>
            <a:lvl8pPr marL="2856865" indent="0">
              <a:buNone/>
              <a:defRPr sz="1500" b="1"/>
            </a:lvl8pPr>
            <a:lvl9pPr marL="3265170"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4"/>
            <a:ext cx="4041775" cy="479822"/>
          </a:xfrm>
        </p:spPr>
        <p:txBody>
          <a:bodyPr anchor="b"/>
          <a:lstStyle>
            <a:lvl1pPr marL="0" indent="0">
              <a:buNone/>
              <a:defRPr sz="2100" b="1"/>
            </a:lvl1pPr>
            <a:lvl2pPr marL="408305" indent="0">
              <a:buNone/>
              <a:defRPr sz="1800" b="1"/>
            </a:lvl2pPr>
            <a:lvl3pPr marL="816610" indent="0">
              <a:buNone/>
              <a:defRPr sz="1600" b="1"/>
            </a:lvl3pPr>
            <a:lvl4pPr marL="1224280" indent="0">
              <a:buNone/>
              <a:defRPr sz="1500" b="1"/>
            </a:lvl4pPr>
            <a:lvl5pPr marL="1632585" indent="0">
              <a:buNone/>
              <a:defRPr sz="1500" b="1"/>
            </a:lvl5pPr>
            <a:lvl6pPr marL="2040890" indent="0">
              <a:buNone/>
              <a:defRPr sz="1500" b="1"/>
            </a:lvl6pPr>
            <a:lvl7pPr marL="2449195" indent="0">
              <a:buNone/>
              <a:defRPr sz="1500" b="1"/>
            </a:lvl7pPr>
            <a:lvl8pPr marL="2856865" indent="0">
              <a:buNone/>
              <a:defRPr sz="1500" b="1"/>
            </a:lvl8pPr>
            <a:lvl9pPr marL="3265170"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200"/>
            </a:lvl1pPr>
            <a:lvl2pPr marL="408305" indent="0">
              <a:buNone/>
              <a:defRPr sz="1100"/>
            </a:lvl2pPr>
            <a:lvl3pPr marL="816610" indent="0">
              <a:buNone/>
              <a:defRPr sz="900"/>
            </a:lvl3pPr>
            <a:lvl4pPr marL="1224280" indent="0">
              <a:buNone/>
              <a:defRPr sz="800"/>
            </a:lvl4pPr>
            <a:lvl5pPr marL="1632585" indent="0">
              <a:buNone/>
              <a:defRPr sz="800"/>
            </a:lvl5pPr>
            <a:lvl6pPr marL="2040890" indent="0">
              <a:buNone/>
              <a:defRPr sz="800"/>
            </a:lvl6pPr>
            <a:lvl7pPr marL="2449195" indent="0">
              <a:buNone/>
              <a:defRPr sz="800"/>
            </a:lvl7pPr>
            <a:lvl8pPr marL="2856865" indent="0">
              <a:buNone/>
              <a:defRPr sz="800"/>
            </a:lvl8pPr>
            <a:lvl9pPr marL="326517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1"/>
            <a:ext cx="5486400" cy="425053"/>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9" y="459582"/>
            <a:ext cx="5486400" cy="3086100"/>
          </a:xfrm>
        </p:spPr>
        <p:txBody>
          <a:bodyPr/>
          <a:lstStyle>
            <a:lvl1pPr marL="0" indent="0">
              <a:buNone/>
              <a:defRPr sz="2900"/>
            </a:lvl1pPr>
            <a:lvl2pPr marL="408305" indent="0">
              <a:buNone/>
              <a:defRPr sz="2500"/>
            </a:lvl2pPr>
            <a:lvl3pPr marL="816610" indent="0">
              <a:buNone/>
              <a:defRPr sz="2100"/>
            </a:lvl3pPr>
            <a:lvl4pPr marL="1224280" indent="0">
              <a:buNone/>
              <a:defRPr sz="1800"/>
            </a:lvl4pPr>
            <a:lvl5pPr marL="1632585" indent="0">
              <a:buNone/>
              <a:defRPr sz="1800"/>
            </a:lvl5pPr>
            <a:lvl6pPr marL="2040890" indent="0">
              <a:buNone/>
              <a:defRPr sz="1800"/>
            </a:lvl6pPr>
            <a:lvl7pPr marL="2449195" indent="0">
              <a:buNone/>
              <a:defRPr sz="1800"/>
            </a:lvl7pPr>
            <a:lvl8pPr marL="2856865" indent="0">
              <a:buNone/>
              <a:defRPr sz="1800"/>
            </a:lvl8pPr>
            <a:lvl9pPr marL="3265170" indent="0">
              <a:buNone/>
              <a:defRPr sz="1800"/>
            </a:lvl9pPr>
          </a:lstStyle>
          <a:p>
            <a:endParaRPr lang="zh-CN" altLang="en-US"/>
          </a:p>
        </p:txBody>
      </p:sp>
      <p:sp>
        <p:nvSpPr>
          <p:cNvPr id="4" name="文本占位符 3"/>
          <p:cNvSpPr>
            <a:spLocks noGrp="1"/>
          </p:cNvSpPr>
          <p:nvPr>
            <p:ph type="body" sz="half" idx="2"/>
          </p:nvPr>
        </p:nvSpPr>
        <p:spPr>
          <a:xfrm>
            <a:off x="1792289" y="4025503"/>
            <a:ext cx="5486400" cy="603647"/>
          </a:xfrm>
        </p:spPr>
        <p:txBody>
          <a:bodyPr/>
          <a:lstStyle>
            <a:lvl1pPr marL="0" indent="0">
              <a:buNone/>
              <a:defRPr sz="1200"/>
            </a:lvl1pPr>
            <a:lvl2pPr marL="408305" indent="0">
              <a:buNone/>
              <a:defRPr sz="1100"/>
            </a:lvl2pPr>
            <a:lvl3pPr marL="816610" indent="0">
              <a:buNone/>
              <a:defRPr sz="900"/>
            </a:lvl3pPr>
            <a:lvl4pPr marL="1224280" indent="0">
              <a:buNone/>
              <a:defRPr sz="800"/>
            </a:lvl4pPr>
            <a:lvl5pPr marL="1632585" indent="0">
              <a:buNone/>
              <a:defRPr sz="800"/>
            </a:lvl5pPr>
            <a:lvl6pPr marL="2040890" indent="0">
              <a:buNone/>
              <a:defRPr sz="800"/>
            </a:lvl6pPr>
            <a:lvl7pPr marL="2449195" indent="0">
              <a:buNone/>
              <a:defRPr sz="800"/>
            </a:lvl7pPr>
            <a:lvl8pPr marL="2856865" indent="0">
              <a:buNone/>
              <a:defRPr sz="800"/>
            </a:lvl8pPr>
            <a:lvl9pPr marL="326517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2017-4-11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cSld>
  <p:clrMapOvr>
    <a:masterClrMapping/>
  </p:clrMapOvr>
  <p:transition spd="slow" advClick="0"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pPr/>
              <a:t>2017-4-11</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ver/>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81634" tIns="40817" rIns="81634" bIns="4081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81634" tIns="40817" rIns="81634" bIns="4081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81634" tIns="40817" rIns="81634" bIns="40817" rtlCol="0" anchor="ctr"/>
          <a:lstStyle>
            <a:lvl1pPr algn="l">
              <a:defRPr sz="1100">
                <a:solidFill>
                  <a:schemeClr val="tx1">
                    <a:tint val="75000"/>
                  </a:schemeClr>
                </a:solidFill>
              </a:defRPr>
            </a:lvl1pPr>
          </a:lstStyle>
          <a:p>
            <a:pPr marL="0" marR="0" lvl="0" indent="0" algn="l" defTabSz="815975" rtl="0" eaLnBrk="1" fontAlgn="auto" latinLnBrk="0" hangingPunct="1">
              <a:lnSpc>
                <a:spcPct val="100000"/>
              </a:lnSpc>
              <a:spcBef>
                <a:spcPts val="0"/>
              </a:spcBef>
              <a:spcAft>
                <a:spcPts val="0"/>
              </a:spcAft>
              <a:buClrTx/>
              <a:buSzTx/>
              <a:buFontTx/>
              <a:buNone/>
              <a:defRPr/>
            </a:pPr>
            <a:fld id="{E4DC3B0C-C86F-45B7-914F-B28544627FAA}" type="datetimeFigureOut">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815975" rtl="0" eaLnBrk="1" fontAlgn="auto" latinLnBrk="0" hangingPunct="1">
                <a:lnSpc>
                  <a:spcPct val="100000"/>
                </a:lnSpc>
                <a:spcBef>
                  <a:spcPts val="0"/>
                </a:spcBef>
                <a:spcAft>
                  <a:spcPts val="0"/>
                </a:spcAft>
                <a:buClrTx/>
                <a:buSzTx/>
                <a:buFontTx/>
                <a:buNone/>
                <a:defRPr/>
              </a:pPr>
              <a:t>2017-4-11</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1" y="4767263"/>
            <a:ext cx="2895600" cy="273844"/>
          </a:xfrm>
          <a:prstGeom prst="rect">
            <a:avLst/>
          </a:prstGeom>
        </p:spPr>
        <p:txBody>
          <a:bodyPr vert="horz" lIns="81634" tIns="40817" rIns="81634" bIns="40817" rtlCol="0" anchor="ctr"/>
          <a:lstStyle>
            <a:lvl1pPr algn="ctr">
              <a:defRPr sz="1100">
                <a:solidFill>
                  <a:schemeClr val="tx1">
                    <a:tint val="75000"/>
                  </a:schemeClr>
                </a:solidFill>
              </a:defRPr>
            </a:lvl1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81634" tIns="40817" rIns="81634" bIns="40817" rtlCol="0" anchor="ctr"/>
          <a:lstStyle>
            <a:lvl1pPr algn="r">
              <a:defRPr sz="1100">
                <a:solidFill>
                  <a:schemeClr val="tx1">
                    <a:tint val="75000"/>
                  </a:schemeClr>
                </a:solidFill>
              </a:defRPr>
            </a:lvl1pPr>
          </a:lstStyle>
          <a:p>
            <a:pPr marL="0" marR="0" lvl="0" indent="0" algn="r" defTabSz="815975" rtl="0" eaLnBrk="1" fontAlgn="auto" latinLnBrk="0" hangingPunct="1">
              <a:lnSpc>
                <a:spcPct val="100000"/>
              </a:lnSpc>
              <a:spcBef>
                <a:spcPts val="0"/>
              </a:spcBef>
              <a:spcAft>
                <a:spcPts val="0"/>
              </a:spcAft>
              <a:buClrTx/>
              <a:buSzTx/>
              <a:buFontTx/>
              <a:buNone/>
              <a:defRPr/>
            </a:pPr>
            <a:fld id="{AE8B2EFA-B0D9-43AE-BC6F-426EE09EDED2}" type="slidenum">
              <a:rPr kumimoji="0" lang="zh-CN" altLang="en-US" sz="11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815975" rtl="0" eaLnBrk="1" fontAlgn="auto" latinLnBrk="0" hangingPunct="1">
                <a:lnSpc>
                  <a:spcPct val="100000"/>
                </a:lnSpc>
                <a:spcBef>
                  <a:spcPts val="0"/>
                </a:spcBef>
                <a:spcAft>
                  <a:spcPts val="0"/>
                </a:spcAft>
                <a:buClrTx/>
                <a:buSzTx/>
                <a:buFontTx/>
                <a:buNone/>
                <a:defRPr/>
              </a:pPr>
              <a:t>‹#›</a:t>
            </a:fld>
            <a:endParaRPr kumimoji="0" lang="zh-CN" altLang="en-US" sz="11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cover/>
  </p:transition>
  <p:timing>
    <p:tnLst>
      <p:par>
        <p:cTn id="1" dur="indefinite" restart="never" nodeType="tmRoot"/>
      </p:par>
    </p:tnLst>
  </p:timing>
  <p:txStyles>
    <p:titleStyle>
      <a:lvl1pPr algn="ctr" defTabSz="815975" rtl="0" eaLnBrk="1" latinLnBrk="0" hangingPunct="1">
        <a:spcBef>
          <a:spcPct val="0"/>
        </a:spcBef>
        <a:buNone/>
        <a:defRPr sz="3900" kern="1200">
          <a:solidFill>
            <a:schemeClr val="tx1"/>
          </a:solidFill>
          <a:latin typeface="+mj-lt"/>
          <a:ea typeface="+mj-ea"/>
          <a:cs typeface="+mj-cs"/>
        </a:defRPr>
      </a:lvl1pPr>
    </p:titleStyle>
    <p:bodyStyle>
      <a:lvl1pPr marL="306070" indent="-306070" algn="l" defTabSz="81597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575" indent="-255270" algn="l" defTabSz="81597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45" indent="-203835" algn="l" defTabSz="8159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75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705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6610"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890" algn="l" defTabSz="815975" rtl="0" eaLnBrk="1" latinLnBrk="0" hangingPunct="1">
        <a:defRPr sz="1600" kern="1200">
          <a:solidFill>
            <a:schemeClr val="tx1"/>
          </a:solidFill>
          <a:latin typeface="+mn-lt"/>
          <a:ea typeface="+mn-ea"/>
          <a:cs typeface="+mn-cs"/>
        </a:defRPr>
      </a:lvl6pPr>
      <a:lvl7pPr marL="2449195"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8.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0.xml"/><Relationship Id="rId5" Type="http://schemas.openxmlformats.org/officeDocument/2006/relationships/image" Target="../media/image12.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2.xml"/><Relationship Id="rId5" Type="http://schemas.openxmlformats.org/officeDocument/2006/relationships/image" Target="../media/image14.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33.xml"/><Relationship Id="rId5" Type="http://schemas.openxmlformats.org/officeDocument/2006/relationships/image" Target="../media/image15.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5.xml"/><Relationship Id="rId5" Type="http://schemas.openxmlformats.org/officeDocument/2006/relationships/image" Target="../media/image17.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6.xml"/><Relationship Id="rId5" Type="http://schemas.openxmlformats.org/officeDocument/2006/relationships/image" Target="../media/image18.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7.xml"/><Relationship Id="rId5" Type="http://schemas.openxmlformats.org/officeDocument/2006/relationships/image" Target="../media/image19.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38.xml"/><Relationship Id="rId5" Type="http://schemas.openxmlformats.org/officeDocument/2006/relationships/image" Target="../media/image20.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39.xml"/><Relationship Id="rId5" Type="http://schemas.openxmlformats.org/officeDocument/2006/relationships/image" Target="../media/image2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40.xml"/><Relationship Id="rId5" Type="http://schemas.openxmlformats.org/officeDocument/2006/relationships/image" Target="../media/image22.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41.xml"/><Relationship Id="rId5" Type="http://schemas.openxmlformats.org/officeDocument/2006/relationships/image" Target="../media/image23.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4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44.xml"/><Relationship Id="rId5" Type="http://schemas.openxmlformats.org/officeDocument/2006/relationships/image" Target="../media/image26.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45.xml"/><Relationship Id="rId5" Type="http://schemas.openxmlformats.org/officeDocument/2006/relationships/image" Target="../media/image27.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46.xml"/><Relationship Id="rId5" Type="http://schemas.openxmlformats.org/officeDocument/2006/relationships/image" Target="../media/image28.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4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48.xml"/><Relationship Id="rId6" Type="http://schemas.openxmlformats.org/officeDocument/2006/relationships/image" Target="../media/image30.png"/><Relationship Id="rId5" Type="http://schemas.openxmlformats.org/officeDocument/2006/relationships/image" Target="../media/image3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2.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0.jpeg"/><Relationship Id="rId5" Type="http://schemas.openxmlformats.org/officeDocument/2006/relationships/notesSlide" Target="../notesSlides/notesSlide37.xml"/><Relationship Id="rId4"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32.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0.jpeg"/><Relationship Id="rId5" Type="http://schemas.openxmlformats.org/officeDocument/2006/relationships/notesSlide" Target="../notesSlides/notesSlide38.xml"/><Relationship Id="rId4"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32.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0.jpeg"/><Relationship Id="rId5" Type="http://schemas.openxmlformats.org/officeDocument/2006/relationships/notesSlide" Target="../notesSlides/notesSlide39.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2.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0.jpeg"/><Relationship Id="rId5" Type="http://schemas.openxmlformats.org/officeDocument/2006/relationships/notesSlide" Target="../notesSlides/notesSlide40.xml"/><Relationship Id="rId4"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2.jpeg"/><Relationship Id="rId5" Type="http://schemas.openxmlformats.org/officeDocument/2006/relationships/image" Target="../media/image10.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2.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0.jpeg"/><Relationship Id="rId5" Type="http://schemas.openxmlformats.org/officeDocument/2006/relationships/notesSlide" Target="../notesSlides/notesSlide42.xml"/><Relationship Id="rId4"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9.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tretch>
            <a:fillRect/>
          </a:stretch>
        </p:blipFill>
        <p:spPr>
          <a:xfrm>
            <a:off x="0" y="277"/>
            <a:ext cx="9144000" cy="5143500"/>
          </a:xfrm>
          <a:prstGeom prst="rect">
            <a:avLst/>
          </a:prstGeom>
        </p:spPr>
      </p:pic>
      <p:pic>
        <p:nvPicPr>
          <p:cNvPr id="4" name="PA_图片 3"/>
          <p:cNvPicPr>
            <a:picLocks noChangeAspect="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a:xfrm>
            <a:off x="2277613" y="1525967"/>
            <a:ext cx="5302344" cy="871100"/>
          </a:xfrm>
          <a:prstGeom prst="rect">
            <a:avLst/>
          </a:prstGeom>
        </p:spPr>
      </p:pic>
      <p:sp>
        <p:nvSpPr>
          <p:cNvPr id="6" name="PA_文本框 5"/>
          <p:cNvSpPr txBox="1"/>
          <p:nvPr>
            <p:custDataLst>
              <p:tags r:id="rId3"/>
            </p:custDataLst>
          </p:nvPr>
        </p:nvSpPr>
        <p:spPr>
          <a:xfrm>
            <a:off x="2779231" y="1042977"/>
            <a:ext cx="4801314" cy="461665"/>
          </a:xfrm>
          <a:prstGeom prst="rect">
            <a:avLst/>
          </a:prstGeom>
          <a:noFill/>
        </p:spPr>
        <p:txBody>
          <a:bodyPr wrap="none" rtlCol="0">
            <a:spAutoFit/>
          </a:bodyPr>
          <a:lstStyle/>
          <a:p>
            <a:r>
              <a:rPr lang="zh-CN" altLang="en-US" sz="2400" b="1" dirty="0" smtClean="0">
                <a:solidFill>
                  <a:srgbClr val="FF0000"/>
                </a:solidFill>
              </a:rPr>
              <a:t>成都市金牛区人民政府征兵办公室</a:t>
            </a:r>
            <a:endParaRPr lang="zh-CN" altLang="en-US" sz="2400" b="1" dirty="0">
              <a:solidFill>
                <a:srgbClr val="FF0000"/>
              </a:solidFill>
            </a:endParaRPr>
          </a:p>
        </p:txBody>
      </p:sp>
      <p:sp>
        <p:nvSpPr>
          <p:cNvPr id="17" name="PA_文本框 16"/>
          <p:cNvSpPr txBox="1"/>
          <p:nvPr>
            <p:custDataLst>
              <p:tags r:id="rId4"/>
            </p:custDataLst>
          </p:nvPr>
        </p:nvSpPr>
        <p:spPr>
          <a:xfrm>
            <a:off x="3674378" y="1622442"/>
            <a:ext cx="3045204" cy="523220"/>
          </a:xfrm>
          <a:prstGeom prst="rect">
            <a:avLst/>
          </a:prstGeom>
          <a:noFill/>
        </p:spPr>
        <p:txBody>
          <a:bodyPr wrap="square" rtlCol="0">
            <a:spAutoFit/>
          </a:bodyPr>
          <a:lstStyle/>
          <a:p>
            <a:r>
              <a:rPr lang="zh-CN" altLang="en-US" sz="2800" b="1" dirty="0" smtClean="0">
                <a:solidFill>
                  <a:schemeClr val="bg1"/>
                </a:solidFill>
              </a:rPr>
              <a:t>兵役登记宣传教育</a:t>
            </a:r>
          </a:p>
        </p:txBody>
      </p:sp>
      <p:sp>
        <p:nvSpPr>
          <p:cNvPr id="7" name="TextBox 6"/>
          <p:cNvSpPr txBox="1"/>
          <p:nvPr/>
        </p:nvSpPr>
        <p:spPr>
          <a:xfrm>
            <a:off x="7147420" y="4743390"/>
            <a:ext cx="1803632" cy="400110"/>
          </a:xfrm>
          <a:prstGeom prst="rect">
            <a:avLst/>
          </a:prstGeom>
          <a:noFill/>
        </p:spPr>
        <p:txBody>
          <a:bodyPr wrap="square" rtlCol="0">
            <a:spAutoFit/>
          </a:bodyPr>
          <a:lstStyle/>
          <a:p>
            <a:r>
              <a:rPr lang="en-US" altLang="zh-CN" sz="2000" b="1" dirty="0" smtClean="0">
                <a:solidFill>
                  <a:srgbClr val="C00000"/>
                </a:solidFill>
                <a:latin typeface="+mj-ea"/>
                <a:ea typeface="+mj-ea"/>
              </a:rPr>
              <a:t>2017</a:t>
            </a:r>
            <a:r>
              <a:rPr lang="zh-CN" altLang="en-US" sz="2000" b="1" dirty="0" smtClean="0">
                <a:solidFill>
                  <a:srgbClr val="C00000"/>
                </a:solidFill>
                <a:latin typeface="+mj-ea"/>
                <a:ea typeface="+mj-ea"/>
              </a:rPr>
              <a:t>年</a:t>
            </a:r>
            <a:r>
              <a:rPr lang="en-US" altLang="zh-CN" sz="2000" b="1" dirty="0" smtClean="0">
                <a:solidFill>
                  <a:srgbClr val="C00000"/>
                </a:solidFill>
                <a:latin typeface="+mj-ea"/>
                <a:ea typeface="+mj-ea"/>
              </a:rPr>
              <a:t>4</a:t>
            </a:r>
            <a:r>
              <a:rPr lang="zh-CN" altLang="en-US" sz="2000" b="1" dirty="0" smtClean="0">
                <a:solidFill>
                  <a:srgbClr val="C00000"/>
                </a:solidFill>
                <a:latin typeface="+mj-ea"/>
                <a:ea typeface="+mj-ea"/>
              </a:rPr>
              <a:t>月</a:t>
            </a:r>
            <a:endParaRPr lang="zh-CN" altLang="en-US" sz="2000" b="1" dirty="0">
              <a:solidFill>
                <a:srgbClr val="C00000"/>
              </a:solidFill>
              <a:latin typeface="+mj-ea"/>
              <a:ea typeface="+mj-ea"/>
            </a:endParaRPr>
          </a:p>
        </p:txBody>
      </p:sp>
    </p:spTree>
  </p:cSld>
  <p:clrMapOvr>
    <a:masterClrMapping/>
  </p:clrMapOvr>
  <p:transition spd="slow" advClick="0" advTm="6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by="(-#ppt_w*2)" calcmode="lin" valueType="num">
                                      <p:cBhvr rctx="PPT">
                                        <p:cTn id="21" dur="500" autoRev="1" fill="hold">
                                          <p:stCondLst>
                                            <p:cond delay="0"/>
                                          </p:stCondLst>
                                        </p:cTn>
                                        <p:tgtEl>
                                          <p:spTgt spid="17"/>
                                        </p:tgtEl>
                                        <p:attrNameLst>
                                          <p:attrName>ppt_w</p:attrName>
                                        </p:attrNameLst>
                                      </p:cBhvr>
                                    </p:anim>
                                    <p:anim by="(#ppt_w*0.50)" calcmode="lin" valueType="num">
                                      <p:cBhvr>
                                        <p:cTn id="22" dur="500" decel="50000" autoRev="1" fill="hold">
                                          <p:stCondLst>
                                            <p:cond delay="0"/>
                                          </p:stCondLst>
                                        </p:cTn>
                                        <p:tgtEl>
                                          <p:spTgt spid="17"/>
                                        </p:tgtEl>
                                        <p:attrNameLst>
                                          <p:attrName>ppt_x</p:attrName>
                                        </p:attrNameLst>
                                      </p:cBhvr>
                                    </p:anim>
                                    <p:anim from="(-#ppt_h/2)" to="(#ppt_y)" calcmode="lin" valueType="num">
                                      <p:cBhvr>
                                        <p:cTn id="23" dur="1000" fill="hold">
                                          <p:stCondLst>
                                            <p:cond delay="0"/>
                                          </p:stCondLst>
                                        </p:cTn>
                                        <p:tgtEl>
                                          <p:spTgt spid="17"/>
                                        </p:tgtEl>
                                        <p:attrNameLst>
                                          <p:attrName>ppt_y</p:attrName>
                                        </p:attrNameLst>
                                      </p:cBhvr>
                                    </p:anim>
                                    <p:animRot by="21600000">
                                      <p:cBhvr>
                                        <p:cTn id="24"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图形1"/>
          <p:cNvPicPr>
            <a:picLocks noChangeAspect="1"/>
          </p:cNvPicPr>
          <p:nvPr/>
        </p:nvPicPr>
        <p:blipFill>
          <a:blip r:embed="rId4" cstate="print"/>
          <a:stretch>
            <a:fillRect/>
          </a:stretch>
        </p:blipFill>
        <p:spPr>
          <a:xfrm>
            <a:off x="-13970" y="-27940"/>
            <a:ext cx="9154160" cy="5159375"/>
          </a:xfrm>
          <a:prstGeom prst="rect">
            <a:avLst/>
          </a:prstGeom>
        </p:spPr>
      </p:pic>
      <p:sp>
        <p:nvSpPr>
          <p:cNvPr id="2" name="Oval 4"/>
          <p:cNvSpPr>
            <a:spLocks noChangeArrowheads="1"/>
          </p:cNvSpPr>
          <p:nvPr/>
        </p:nvSpPr>
        <p:spPr bwMode="auto">
          <a:xfrm>
            <a:off x="4243170" y="915566"/>
            <a:ext cx="956780" cy="970953"/>
          </a:xfrm>
          <a:prstGeom prst="ellipse">
            <a:avLst/>
          </a:prstGeom>
          <a:solidFill>
            <a:schemeClr val="accent4"/>
          </a:solidFill>
          <a:ln w="12700">
            <a:noFill/>
            <a:round/>
          </a:ln>
          <a:effectLst/>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3" name="Oval 4"/>
          <p:cNvSpPr>
            <a:spLocks noChangeArrowheads="1"/>
          </p:cNvSpPr>
          <p:nvPr/>
        </p:nvSpPr>
        <p:spPr bwMode="auto">
          <a:xfrm>
            <a:off x="4244494" y="915566"/>
            <a:ext cx="956780" cy="970953"/>
          </a:xfrm>
          <a:prstGeom prst="ellipse">
            <a:avLst/>
          </a:prstGeom>
          <a:solidFill>
            <a:schemeClr val="accent4">
              <a:lumMod val="75000"/>
            </a:schemeClr>
          </a:solidFill>
          <a:ln w="12700">
            <a:noFill/>
            <a:round/>
          </a:ln>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4" name="Oval 4"/>
          <p:cNvSpPr>
            <a:spLocks noChangeArrowheads="1"/>
          </p:cNvSpPr>
          <p:nvPr/>
        </p:nvSpPr>
        <p:spPr bwMode="auto">
          <a:xfrm>
            <a:off x="3179137" y="1354521"/>
            <a:ext cx="1308991" cy="1328384"/>
          </a:xfrm>
          <a:prstGeom prst="ellipse">
            <a:avLst/>
          </a:prstGeom>
          <a:solidFill>
            <a:schemeClr val="accent3"/>
          </a:solidFill>
          <a:ln w="12700">
            <a:noFill/>
            <a:round/>
          </a:ln>
          <a:effectLst/>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5" name="Oval 4"/>
          <p:cNvSpPr>
            <a:spLocks noChangeArrowheads="1"/>
          </p:cNvSpPr>
          <p:nvPr/>
        </p:nvSpPr>
        <p:spPr bwMode="auto">
          <a:xfrm>
            <a:off x="3179137" y="1751179"/>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ln>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6" name="Oval 4"/>
          <p:cNvSpPr>
            <a:spLocks noChangeArrowheads="1"/>
          </p:cNvSpPr>
          <p:nvPr/>
        </p:nvSpPr>
        <p:spPr bwMode="auto">
          <a:xfrm>
            <a:off x="1944377" y="1964637"/>
            <a:ext cx="1613309" cy="1637424"/>
          </a:xfrm>
          <a:prstGeom prst="ellipse">
            <a:avLst/>
          </a:prstGeom>
          <a:solidFill>
            <a:schemeClr val="accent2"/>
          </a:solidFill>
          <a:ln w="12700">
            <a:noFill/>
            <a:round/>
          </a:ln>
          <a:effectLst/>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7" name="Oval 4"/>
          <p:cNvSpPr>
            <a:spLocks noChangeArrowheads="1"/>
          </p:cNvSpPr>
          <p:nvPr/>
        </p:nvSpPr>
        <p:spPr bwMode="auto">
          <a:xfrm>
            <a:off x="1944377" y="2769605"/>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ln>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8" name="Oval 4"/>
          <p:cNvSpPr>
            <a:spLocks noChangeArrowheads="1"/>
          </p:cNvSpPr>
          <p:nvPr/>
        </p:nvSpPr>
        <p:spPr bwMode="auto">
          <a:xfrm>
            <a:off x="486383" y="2748324"/>
            <a:ext cx="1980161" cy="2009761"/>
          </a:xfrm>
          <a:prstGeom prst="ellipse">
            <a:avLst/>
          </a:prstGeom>
          <a:solidFill>
            <a:schemeClr val="accent1"/>
          </a:solidFill>
          <a:ln w="12700">
            <a:noFill/>
            <a:round/>
          </a:ln>
          <a:effectLst/>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9" name="Oval 4"/>
          <p:cNvSpPr>
            <a:spLocks noChangeArrowheads="1"/>
          </p:cNvSpPr>
          <p:nvPr/>
        </p:nvSpPr>
        <p:spPr bwMode="auto">
          <a:xfrm>
            <a:off x="656986" y="4317095"/>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72176" tIns="36089" rIns="72176" bIns="36089"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0" name="TextBox 9"/>
          <p:cNvSpPr txBox="1"/>
          <p:nvPr/>
        </p:nvSpPr>
        <p:spPr>
          <a:xfrm>
            <a:off x="840250" y="3538257"/>
            <a:ext cx="1261110" cy="429895"/>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满龄登记</a:t>
            </a:r>
          </a:p>
        </p:txBody>
      </p:sp>
      <p:sp>
        <p:nvSpPr>
          <p:cNvPr id="11" name="TextBox 10"/>
          <p:cNvSpPr txBox="1"/>
          <p:nvPr/>
        </p:nvSpPr>
        <p:spPr>
          <a:xfrm>
            <a:off x="2197397" y="2593221"/>
            <a:ext cx="1108710" cy="381000"/>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未登补登</a:t>
            </a:r>
          </a:p>
        </p:txBody>
      </p:sp>
      <p:sp>
        <p:nvSpPr>
          <p:cNvPr id="12" name="TextBox 11"/>
          <p:cNvSpPr txBox="1"/>
          <p:nvPr/>
        </p:nvSpPr>
        <p:spPr>
          <a:xfrm>
            <a:off x="3358485" y="1867078"/>
            <a:ext cx="956310" cy="332105"/>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核验注册</a:t>
            </a:r>
          </a:p>
        </p:txBody>
      </p:sp>
      <p:cxnSp>
        <p:nvCxnSpPr>
          <p:cNvPr id="13" name="直接连接符 12"/>
          <p:cNvCxnSpPr/>
          <p:nvPr/>
        </p:nvCxnSpPr>
        <p:spPr>
          <a:xfrm>
            <a:off x="4722884" y="1535908"/>
            <a:ext cx="841329"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824870" y="2199264"/>
            <a:ext cx="173934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13996" y="2974127"/>
            <a:ext cx="2850217"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476463" y="3970532"/>
            <a:ext cx="408775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5630192" y="2683155"/>
            <a:ext cx="3029977" cy="673047"/>
          </a:xfrm>
          <a:prstGeom prst="rect">
            <a:avLst/>
          </a:prstGeom>
          <a:noFill/>
        </p:spPr>
        <p:txBody>
          <a:bodyPr wrap="square" lIns="72176" tIns="36089" rIns="72176" bIns="36089"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大学文化程度24周岁</a:t>
            </a:r>
            <a:r>
              <a:rPr kumimoji="0" lang="zh-CN" altLang="en-US" sz="1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前、高中</a:t>
            </a: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文化程度22周岁</a:t>
            </a:r>
            <a:r>
              <a:rPr kumimoji="0" lang="zh-CN" altLang="en-US" sz="1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前、初中</a:t>
            </a: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文化程度20周岁前的适龄男性公民未登记的要进行补登</a:t>
            </a:r>
          </a:p>
        </p:txBody>
      </p:sp>
      <p:sp>
        <p:nvSpPr>
          <p:cNvPr id="19" name="TextBox 18"/>
          <p:cNvSpPr txBox="1"/>
          <p:nvPr/>
        </p:nvSpPr>
        <p:spPr>
          <a:xfrm>
            <a:off x="5630192" y="1932511"/>
            <a:ext cx="3029977" cy="665480"/>
          </a:xfrm>
          <a:prstGeom prst="rect">
            <a:avLst/>
          </a:prstGeom>
          <a:noFill/>
        </p:spPr>
        <p:txBody>
          <a:bodyPr wrap="square" lIns="72176" tIns="36089" rIns="72176" bIns="36089"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已登记且符合服兵役条件未被征集服现役的适龄公民，每年应持《四川省兵役登记证》到发证兵役登记站进行核验注册</a:t>
            </a:r>
          </a:p>
        </p:txBody>
      </p:sp>
      <p:sp>
        <p:nvSpPr>
          <p:cNvPr id="20" name="TextBox 19"/>
          <p:cNvSpPr txBox="1"/>
          <p:nvPr/>
        </p:nvSpPr>
        <p:spPr>
          <a:xfrm>
            <a:off x="5630192" y="1354562"/>
            <a:ext cx="3029977" cy="269240"/>
          </a:xfrm>
          <a:prstGeom prst="rect">
            <a:avLst/>
          </a:prstGeom>
          <a:noFill/>
        </p:spPr>
        <p:txBody>
          <a:bodyPr wrap="square" lIns="72176" tIns="36089" rIns="72176" bIns="36089"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已被征集服过现役或正在服现役的不用登记</a:t>
            </a:r>
          </a:p>
        </p:txBody>
      </p:sp>
      <p:sp>
        <p:nvSpPr>
          <p:cNvPr id="21" name="TextBox 20"/>
          <p:cNvSpPr txBox="1"/>
          <p:nvPr/>
        </p:nvSpPr>
        <p:spPr>
          <a:xfrm>
            <a:off x="4328272" y="1267693"/>
            <a:ext cx="753110" cy="266700"/>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不用登记</a:t>
            </a:r>
          </a:p>
        </p:txBody>
      </p:sp>
      <p:sp>
        <p:nvSpPr>
          <p:cNvPr id="22" name="TextBox 13"/>
          <p:cNvSpPr txBox="1"/>
          <p:nvPr/>
        </p:nvSpPr>
        <p:spPr>
          <a:xfrm>
            <a:off x="5629910" y="3538220"/>
            <a:ext cx="2945765" cy="105918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2017年12月31日前年满18周岁的辖区男性公民（包括本区范围内全日制普通高校就读的大学生），当年年满17周岁未满18周岁的男性高中（含中专、职高、技校）毕业生本人自愿应征的也可参加兵役登记</a:t>
            </a:r>
          </a:p>
        </p:txBody>
      </p:sp>
      <p:sp>
        <p:nvSpPr>
          <p:cNvPr id="23" name="TextBox 9"/>
          <p:cNvSpPr txBox="1"/>
          <p:nvPr/>
        </p:nvSpPr>
        <p:spPr>
          <a:xfrm>
            <a:off x="3090055" y="3636047"/>
            <a:ext cx="1398270" cy="332105"/>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当年满</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18</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周岁</a:t>
            </a:r>
          </a:p>
        </p:txBody>
      </p:sp>
      <p:sp>
        <p:nvSpPr>
          <p:cNvPr id="24" name="TextBox 9"/>
          <p:cNvSpPr txBox="1"/>
          <p:nvPr/>
        </p:nvSpPr>
        <p:spPr>
          <a:xfrm>
            <a:off x="3984770" y="2675292"/>
            <a:ext cx="1418590" cy="299085"/>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当年超过</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18</a:t>
            </a: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周岁</a:t>
            </a:r>
          </a:p>
        </p:txBody>
      </p:sp>
      <p:sp>
        <p:nvSpPr>
          <p:cNvPr id="25" name="TextBox 9"/>
          <p:cNvSpPr txBox="1"/>
          <p:nvPr/>
        </p:nvSpPr>
        <p:spPr>
          <a:xfrm>
            <a:off x="4606435" y="1932025"/>
            <a:ext cx="905510" cy="266700"/>
          </a:xfrm>
          <a:prstGeom prst="rect">
            <a:avLst/>
          </a:prstGeom>
          <a:noFill/>
        </p:spPr>
        <p:txBody>
          <a:bodyPr wrap="none" lIns="72176" tIns="36089" rIns="72176" bIns="36089" rtlCol="0" anchor="ct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往年已登记</a:t>
            </a:r>
          </a:p>
        </p:txBody>
      </p:sp>
      <p:sp>
        <p:nvSpPr>
          <p:cNvPr id="27" name="PA_文本框 5"/>
          <p:cNvSpPr txBox="1"/>
          <p:nvPr>
            <p:custDataLst>
              <p:tags r:id="rId1"/>
            </p:custDataLst>
          </p:nvPr>
        </p:nvSpPr>
        <p:spPr>
          <a:xfrm>
            <a:off x="929052" y="171757"/>
            <a:ext cx="29260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金牛区兵役登记对象</a:t>
            </a:r>
          </a:p>
        </p:txBody>
      </p:sp>
    </p:spTree>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3000"/>
                                        <p:tgtEl>
                                          <p:spTgt spid="23"/>
                                        </p:tgtEl>
                                      </p:cBhvr>
                                    </p:animEffect>
                                  </p:childTnLst>
                                </p:cTn>
                              </p:par>
                            </p:childTnLst>
                          </p:cTn>
                        </p:par>
                        <p:par>
                          <p:cTn id="43" fill="hold">
                            <p:stCondLst>
                              <p:cond delay="6500"/>
                            </p:stCondLst>
                            <p:childTnLst>
                              <p:par>
                                <p:cTn id="44" presetID="22" presetClass="entr" presetSubtype="8" fill="hold" grpId="3" nodeType="afterEffect">
                                  <p:stCondLst>
                                    <p:cond delay="50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wipe(left)">
                                      <p:cBhvr>
                                        <p:cTn id="46" dur="1000"/>
                                        <p:tgtEl>
                                          <p:spTgt spid="22"/>
                                        </p:tgtEl>
                                      </p:cBhvr>
                                    </p:animEffect>
                                  </p:childTnLst>
                                </p:cTn>
                              </p:par>
                            </p:childTnLst>
                          </p:cTn>
                        </p:par>
                        <p:par>
                          <p:cTn id="47" fill="hold">
                            <p:stCondLst>
                              <p:cond delay="18100"/>
                            </p:stCondLst>
                            <p:childTnLst>
                              <p:par>
                                <p:cTn id="48" presetID="22" presetClass="entr" presetSubtype="4"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par>
                          <p:cTn id="51" fill="hold">
                            <p:stCondLst>
                              <p:cond delay="18600"/>
                            </p:stCondLst>
                            <p:childTnLst>
                              <p:par>
                                <p:cTn id="52" presetID="42"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19600"/>
                            </p:stCondLst>
                            <p:childTnLst>
                              <p:par>
                                <p:cTn id="58" presetID="22" presetClass="entr" presetSubtype="8"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20100"/>
                            </p:stCondLst>
                            <p:childTnLst>
                              <p:par>
                                <p:cTn id="62" presetID="22"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3000"/>
                                        <p:tgtEl>
                                          <p:spTgt spid="24"/>
                                        </p:tgtEl>
                                      </p:cBhvr>
                                    </p:animEffect>
                                  </p:childTnLst>
                                </p:cTn>
                              </p:par>
                            </p:childTnLst>
                          </p:cTn>
                        </p:par>
                        <p:par>
                          <p:cTn id="65" fill="hold">
                            <p:stCondLst>
                              <p:cond delay="23100"/>
                            </p:stCondLst>
                            <p:childTnLst>
                              <p:par>
                                <p:cTn id="66" presetID="22" presetClass="entr" presetSubtype="8"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Effect transition="in" filter="wipe(left)">
                                      <p:cBhvr>
                                        <p:cTn id="68" dur="1000"/>
                                        <p:tgtEl>
                                          <p:spTgt spid="18"/>
                                        </p:tgtEl>
                                      </p:cBhvr>
                                    </p:animEffect>
                                  </p:childTnLst>
                                </p:cTn>
                              </p:par>
                            </p:childTnLst>
                          </p:cTn>
                        </p:par>
                        <p:par>
                          <p:cTn id="69" fill="hold">
                            <p:stCondLst>
                              <p:cond delay="29100"/>
                            </p:stCondLst>
                            <p:childTnLst>
                              <p:par>
                                <p:cTn id="70" presetID="22" presetClass="entr" presetSubtype="4"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down)">
                                      <p:cBhvr>
                                        <p:cTn id="72" dur="500"/>
                                        <p:tgtEl>
                                          <p:spTgt spid="5"/>
                                        </p:tgtEl>
                                      </p:cBhvr>
                                    </p:animEffect>
                                  </p:childTnLst>
                                </p:cTn>
                              </p:par>
                            </p:childTnLst>
                          </p:cTn>
                        </p:par>
                        <p:par>
                          <p:cTn id="73" fill="hold">
                            <p:stCondLst>
                              <p:cond delay="29600"/>
                            </p:stCondLst>
                            <p:childTnLst>
                              <p:par>
                                <p:cTn id="74" presetID="42"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30600"/>
                            </p:stCondLst>
                            <p:childTnLst>
                              <p:par>
                                <p:cTn id="80" presetID="22" presetClass="entr" presetSubtype="8"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par>
                          <p:cTn id="83" fill="hold">
                            <p:stCondLst>
                              <p:cond delay="31100"/>
                            </p:stCondLst>
                            <p:childTnLst>
                              <p:par>
                                <p:cTn id="84" presetID="22" presetClass="entr" presetSubtype="8" fill="hold" grpId="0" nodeType="afterEffect">
                                  <p:stCondLst>
                                    <p:cond delay="0"/>
                                  </p:stCondLst>
                                  <p:iterate type="lt">
                                    <p:tmPct val="10000"/>
                                  </p:iterate>
                                  <p:childTnLst>
                                    <p:set>
                                      <p:cBhvr>
                                        <p:cTn id="85" dur="1" fill="hold">
                                          <p:stCondLst>
                                            <p:cond delay="0"/>
                                          </p:stCondLst>
                                        </p:cTn>
                                        <p:tgtEl>
                                          <p:spTgt spid="25"/>
                                        </p:tgtEl>
                                        <p:attrNameLst>
                                          <p:attrName>style.visibility</p:attrName>
                                        </p:attrNameLst>
                                      </p:cBhvr>
                                      <p:to>
                                        <p:strVal val="visible"/>
                                      </p:to>
                                    </p:set>
                                    <p:animEffect transition="in" filter="wipe(left)">
                                      <p:cBhvr>
                                        <p:cTn id="86" dur="1000"/>
                                        <p:tgtEl>
                                          <p:spTgt spid="25"/>
                                        </p:tgtEl>
                                      </p:cBhvr>
                                    </p:animEffect>
                                  </p:childTnLst>
                                </p:cTn>
                              </p:par>
                            </p:childTnLst>
                          </p:cTn>
                        </p:par>
                        <p:par>
                          <p:cTn id="87" fill="hold">
                            <p:stCondLst>
                              <p:cond delay="32500"/>
                            </p:stCondLst>
                            <p:childTnLst>
                              <p:par>
                                <p:cTn id="88" presetID="22" presetClass="entr" presetSubtype="8" fill="hold" grpId="0" nodeType="afterEffect">
                                  <p:stCondLst>
                                    <p:cond delay="0"/>
                                  </p:stCondLst>
                                  <p:iterate type="lt">
                                    <p:tmPct val="10000"/>
                                  </p:iterate>
                                  <p:childTnLst>
                                    <p:set>
                                      <p:cBhvr>
                                        <p:cTn id="89" dur="1" fill="hold">
                                          <p:stCondLst>
                                            <p:cond delay="0"/>
                                          </p:stCondLst>
                                        </p:cTn>
                                        <p:tgtEl>
                                          <p:spTgt spid="19"/>
                                        </p:tgtEl>
                                        <p:attrNameLst>
                                          <p:attrName>style.visibility</p:attrName>
                                        </p:attrNameLst>
                                      </p:cBhvr>
                                      <p:to>
                                        <p:strVal val="visible"/>
                                      </p:to>
                                    </p:set>
                                    <p:animEffect transition="in" filter="wipe(left)">
                                      <p:cBhvr>
                                        <p:cTn id="90" dur="1000"/>
                                        <p:tgtEl>
                                          <p:spTgt spid="19"/>
                                        </p:tgtEl>
                                      </p:cBhvr>
                                    </p:animEffect>
                                  </p:childTnLst>
                                </p:cTn>
                              </p:par>
                            </p:childTnLst>
                          </p:cTn>
                        </p:par>
                        <p:par>
                          <p:cTn id="91" fill="hold">
                            <p:stCondLst>
                              <p:cond delay="38600"/>
                            </p:stCondLst>
                            <p:childTnLst>
                              <p:par>
                                <p:cTn id="92" presetID="22" presetClass="entr" presetSubtype="4"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00"/>
                                        <p:tgtEl>
                                          <p:spTgt spid="3"/>
                                        </p:tgtEl>
                                      </p:cBhvr>
                                    </p:animEffect>
                                  </p:childTnLst>
                                </p:cTn>
                              </p:par>
                            </p:childTnLst>
                          </p:cTn>
                        </p:par>
                        <p:par>
                          <p:cTn id="95" fill="hold">
                            <p:stCondLst>
                              <p:cond delay="39100"/>
                            </p:stCondLst>
                            <p:childTnLst>
                              <p:par>
                                <p:cTn id="96" presetID="42"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40100"/>
                            </p:stCondLst>
                            <p:childTnLst>
                              <p:par>
                                <p:cTn id="102" presetID="22" presetClass="entr" presetSubtype="8" fill="hold"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left)">
                                      <p:cBhvr>
                                        <p:cTn id="104" dur="500"/>
                                        <p:tgtEl>
                                          <p:spTgt spid="13"/>
                                        </p:tgtEl>
                                      </p:cBhvr>
                                    </p:animEffect>
                                  </p:childTnLst>
                                </p:cTn>
                              </p:par>
                            </p:childTnLst>
                          </p:cTn>
                        </p:par>
                        <p:par>
                          <p:cTn id="105" fill="hold">
                            <p:stCondLst>
                              <p:cond delay="40600"/>
                            </p:stCondLst>
                            <p:childTnLst>
                              <p:par>
                                <p:cTn id="106" presetID="22" presetClass="entr" presetSubtype="8" fill="hold" grpId="0" nodeType="afterEffect">
                                  <p:stCondLst>
                                    <p:cond delay="0"/>
                                  </p:stCondLst>
                                  <p:iterate type="lt">
                                    <p:tmPct val="10000"/>
                                  </p:iterate>
                                  <p:childTnLst>
                                    <p:set>
                                      <p:cBhvr>
                                        <p:cTn id="107" dur="1" fill="hold">
                                          <p:stCondLst>
                                            <p:cond delay="0"/>
                                          </p:stCondLst>
                                        </p:cTn>
                                        <p:tgtEl>
                                          <p:spTgt spid="20"/>
                                        </p:tgtEl>
                                        <p:attrNameLst>
                                          <p:attrName>style.visibility</p:attrName>
                                        </p:attrNameLst>
                                      </p:cBhvr>
                                      <p:to>
                                        <p:strVal val="visible"/>
                                      </p:to>
                                    </p:set>
                                    <p:animEffect transition="in" filter="wipe(left)">
                                      <p:cBhvr>
                                        <p:cTn id="10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8" grpId="0"/>
      <p:bldP spid="19" grpId="0"/>
      <p:bldP spid="20" grpId="0"/>
      <p:bldP spid="21" grpId="0"/>
      <p:bldP spid="22" grpId="0"/>
      <p:bldP spid="22" grpId="2"/>
      <p:bldP spid="22" grpId="3"/>
      <p:bldP spid="22" grpId="4"/>
      <p:bldP spid="22" grpId="5"/>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1"/>
          <p:cNvPicPr>
            <a:picLocks noChangeAspect="1"/>
          </p:cNvPicPr>
          <p:nvPr/>
        </p:nvPicPr>
        <p:blipFill>
          <a:blip r:embed="rId4" cstate="print"/>
          <a:stretch>
            <a:fillRect/>
          </a:stretch>
        </p:blipFill>
        <p:spPr>
          <a:xfrm>
            <a:off x="1270" y="-21590"/>
            <a:ext cx="9140825" cy="5186045"/>
          </a:xfrm>
          <a:prstGeom prst="rect">
            <a:avLst/>
          </a:prstGeom>
        </p:spPr>
      </p:pic>
      <p:grpSp>
        <p:nvGrpSpPr>
          <p:cNvPr id="43" name="Group 16"/>
          <p:cNvGrpSpPr/>
          <p:nvPr/>
        </p:nvGrpSpPr>
        <p:grpSpPr bwMode="auto">
          <a:xfrm>
            <a:off x="276860" y="1861185"/>
            <a:ext cx="1701165" cy="2758440"/>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en-US"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grpSp>
      <p:sp>
        <p:nvSpPr>
          <p:cNvPr id="53" name="TextBox 52"/>
          <p:cNvSpPr txBox="1"/>
          <p:nvPr/>
        </p:nvSpPr>
        <p:spPr>
          <a:xfrm>
            <a:off x="4164671" y="1335657"/>
            <a:ext cx="3261070" cy="46482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2017</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月</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日至</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月</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30</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日止</a:t>
            </a:r>
          </a:p>
        </p:txBody>
      </p:sp>
      <p:sp>
        <p:nvSpPr>
          <p:cNvPr id="54" name="TextBox 53"/>
          <p:cNvSpPr txBox="1"/>
          <p:nvPr/>
        </p:nvSpPr>
        <p:spPr>
          <a:xfrm>
            <a:off x="1645285" y="2626995"/>
            <a:ext cx="3517265" cy="602088"/>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高校在校生和应届毕业生，在就读</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学校征兵</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工作站登记</a:t>
            </a:r>
          </a:p>
        </p:txBody>
      </p:sp>
      <p:sp>
        <p:nvSpPr>
          <p:cNvPr id="55" name="TextBox 54"/>
          <p:cNvSpPr txBox="1"/>
          <p:nvPr/>
        </p:nvSpPr>
        <p:spPr>
          <a:xfrm>
            <a:off x="3228340" y="2123440"/>
            <a:ext cx="1941195" cy="34544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辖区各街道兵役登记站</a:t>
            </a:r>
          </a:p>
        </p:txBody>
      </p:sp>
      <p:sp>
        <p:nvSpPr>
          <p:cNvPr id="56" name="TextBox 55"/>
          <p:cNvSpPr txBox="1"/>
          <p:nvPr/>
        </p:nvSpPr>
        <p:spPr>
          <a:xfrm>
            <a:off x="1645285" y="4068445"/>
            <a:ext cx="3517265" cy="62230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社会青年，在常住户口所在地街道兵役登记站登记</a:t>
            </a:r>
          </a:p>
        </p:txBody>
      </p:sp>
      <p:grpSp>
        <p:nvGrpSpPr>
          <p:cNvPr id="7" name="组合 6"/>
          <p:cNvGrpSpPr/>
          <p:nvPr/>
        </p:nvGrpSpPr>
        <p:grpSpPr>
          <a:xfrm>
            <a:off x="1531620" y="1017905"/>
            <a:ext cx="1065530" cy="1099820"/>
            <a:chOff x="2412" y="1603"/>
            <a:chExt cx="1678" cy="1732"/>
          </a:xfrm>
        </p:grpSpPr>
        <p:sp>
          <p:nvSpPr>
            <p:cNvPr id="4" name="Oval 28"/>
            <p:cNvSpPr/>
            <p:nvPr/>
          </p:nvSpPr>
          <p:spPr bwMode="auto">
            <a:xfrm rot="10800000">
              <a:off x="2412" y="1603"/>
              <a:ext cx="1678" cy="1732"/>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 220"/>
            <p:cNvSpPr/>
            <p:nvPr/>
          </p:nvSpPr>
          <p:spPr>
            <a:xfrm rot="15900000">
              <a:off x="2843" y="2145"/>
              <a:ext cx="726" cy="1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220"/>
            <p:cNvSpPr/>
            <p:nvPr/>
          </p:nvSpPr>
          <p:spPr>
            <a:xfrm>
              <a:off x="3175" y="2436"/>
              <a:ext cx="567" cy="16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1" name="组合 60"/>
          <p:cNvGrpSpPr/>
          <p:nvPr/>
        </p:nvGrpSpPr>
        <p:grpSpPr>
          <a:xfrm>
            <a:off x="7287895" y="1771650"/>
            <a:ext cx="1065530" cy="1099820"/>
            <a:chOff x="2859" y="2822"/>
            <a:chExt cx="1678" cy="1732"/>
          </a:xfrm>
        </p:grpSpPr>
        <p:sp>
          <p:nvSpPr>
            <p:cNvPr id="59" name="Oval 28"/>
            <p:cNvSpPr/>
            <p:nvPr/>
          </p:nvSpPr>
          <p:spPr bwMode="auto">
            <a:xfrm rot="10800000">
              <a:off x="2859" y="2822"/>
              <a:ext cx="1678" cy="1732"/>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8"/>
            <p:cNvSpPr/>
            <p:nvPr/>
          </p:nvSpPr>
          <p:spPr bwMode="auto">
            <a:xfrm>
              <a:off x="3261" y="3367"/>
              <a:ext cx="874" cy="876"/>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7" name="Freeform 7"/>
            <p:cNvSpPr/>
            <p:nvPr/>
          </p:nvSpPr>
          <p:spPr bwMode="auto">
            <a:xfrm>
              <a:off x="3062" y="3008"/>
              <a:ext cx="1271" cy="682"/>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bg1"/>
            </a:solidFill>
            <a:ln>
              <a:noFill/>
            </a:ln>
          </p:spPr>
          <p:txBody>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63" name="직선 연결선 250"/>
          <p:cNvCxnSpPr/>
          <p:nvPr/>
        </p:nvCxnSpPr>
        <p:spPr>
          <a:xfrm flipV="1">
            <a:off x="5169535" y="2615565"/>
            <a:ext cx="2190115" cy="188595"/>
          </a:xfrm>
          <a:prstGeom prst="bentConnector3">
            <a:avLst>
              <a:gd name="adj1" fmla="val 50014"/>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4" name="직선 연결선 250"/>
          <p:cNvCxnSpPr/>
          <p:nvPr/>
        </p:nvCxnSpPr>
        <p:spPr>
          <a:xfrm flipV="1">
            <a:off x="5142230" y="2332990"/>
            <a:ext cx="2152015" cy="127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66" name="TextBox 55"/>
          <p:cNvSpPr txBox="1"/>
          <p:nvPr/>
        </p:nvSpPr>
        <p:spPr>
          <a:xfrm>
            <a:off x="1645285" y="3362960"/>
            <a:ext cx="3573145" cy="62230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普通高中、中等职业学校（中专、职高、技校）在校生，在指定的学校相关机构登记</a:t>
            </a:r>
          </a:p>
        </p:txBody>
      </p:sp>
      <p:cxnSp>
        <p:nvCxnSpPr>
          <p:cNvPr id="67" name="직선 연결선 250"/>
          <p:cNvCxnSpPr/>
          <p:nvPr/>
        </p:nvCxnSpPr>
        <p:spPr>
          <a:xfrm flipV="1">
            <a:off x="5162550" y="2840355"/>
            <a:ext cx="2458085" cy="703580"/>
          </a:xfrm>
          <a:prstGeom prst="bentConnector3">
            <a:avLst>
              <a:gd name="adj1" fmla="val 100180"/>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직선 연결선 250"/>
          <p:cNvCxnSpPr/>
          <p:nvPr/>
        </p:nvCxnSpPr>
        <p:spPr>
          <a:xfrm flipV="1">
            <a:off x="5169535" y="2871470"/>
            <a:ext cx="2698115" cy="1378585"/>
          </a:xfrm>
          <a:prstGeom prst="bentConnector3">
            <a:avLst>
              <a:gd name="adj1" fmla="val 100800"/>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5" name="직선 연결선 250"/>
          <p:cNvCxnSpPr/>
          <p:nvPr/>
        </p:nvCxnSpPr>
        <p:spPr>
          <a:xfrm flipH="1">
            <a:off x="2597150" y="1595755"/>
            <a:ext cx="1437005" cy="4445"/>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PA_文本框 5"/>
          <p:cNvSpPr txBox="1"/>
          <p:nvPr>
            <p:custDataLst>
              <p:tags r:id="rId1"/>
            </p:custDataLst>
          </p:nvPr>
        </p:nvSpPr>
        <p:spPr>
          <a:xfrm>
            <a:off x="843327" y="190807"/>
            <a:ext cx="44500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金牛区兵役登记时间和地点安排</a:t>
            </a:r>
          </a:p>
        </p:txBody>
      </p:sp>
    </p:spTree>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1+#ppt_w/2"/>
                                          </p:val>
                                        </p:tav>
                                        <p:tav tm="100000">
                                          <p:val>
                                            <p:strVal val="#ppt_x"/>
                                          </p:val>
                                        </p:tav>
                                      </p:tavLst>
                                    </p:anim>
                                    <p:anim calcmode="lin" valueType="num">
                                      <p:cBhvr additive="base">
                                        <p:cTn id="21" dur="500" fill="hold"/>
                                        <p:tgtEl>
                                          <p:spTgt spid="61"/>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7" presetClass="entr" presetSubtype="0" fill="hold" grpId="0" nodeType="afterEffect">
                                  <p:stCondLst>
                                    <p:cond delay="0"/>
                                  </p:stCondLst>
                                  <p:iterate type="lt">
                                    <p:tmPct val="30000"/>
                                  </p:iterate>
                                  <p:childTnLst>
                                    <p:set>
                                      <p:cBhvr>
                                        <p:cTn id="29" dur="1" fill="hold">
                                          <p:stCondLst>
                                            <p:cond delay="0"/>
                                          </p:stCondLst>
                                        </p:cTn>
                                        <p:tgtEl>
                                          <p:spTgt spid="53"/>
                                        </p:tgtEl>
                                        <p:attrNameLst>
                                          <p:attrName>style.visibility</p:attrName>
                                        </p:attrNameLst>
                                      </p:cBhvr>
                                      <p:to>
                                        <p:strVal val="visible"/>
                                      </p:to>
                                    </p:set>
                                    <p:anim calcmode="discrete" valueType="clr">
                                      <p:cBhvr override="childStyle">
                                        <p:cTn id="30" dur="5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1" dur="500"/>
                                        <p:tgtEl>
                                          <p:spTgt spid="53"/>
                                        </p:tgtEl>
                                        <p:attrNameLst>
                                          <p:attrName>fillcolor</p:attrName>
                                        </p:attrNameLst>
                                      </p:cBhvr>
                                      <p:tavLst>
                                        <p:tav tm="0">
                                          <p:val>
                                            <p:clrVal>
                                              <a:schemeClr val="accent2"/>
                                            </p:clrVal>
                                          </p:val>
                                        </p:tav>
                                        <p:tav tm="50000">
                                          <p:val>
                                            <p:clrVal>
                                              <a:schemeClr val="hlink"/>
                                            </p:clrVal>
                                          </p:val>
                                        </p:tav>
                                      </p:tavLst>
                                    </p:anim>
                                    <p:set>
                                      <p:cBhvr>
                                        <p:cTn id="32" dur="500"/>
                                        <p:tgtEl>
                                          <p:spTgt spid="53"/>
                                        </p:tgtEl>
                                        <p:attrNameLst>
                                          <p:attrName>fill.type</p:attrName>
                                        </p:attrNameLst>
                                      </p:cBhvr>
                                      <p:to>
                                        <p:strVal val="solid"/>
                                      </p:to>
                                    </p:set>
                                  </p:childTnLst>
                                </p:cTn>
                              </p:par>
                            </p:childTnLst>
                          </p:cTn>
                        </p:par>
                        <p:par>
                          <p:cTn id="33" fill="hold">
                            <p:stCondLst>
                              <p:cond delay="6250"/>
                            </p:stCondLst>
                            <p:childTnLst>
                              <p:par>
                                <p:cTn id="34" presetID="2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right)">
                                      <p:cBhvr>
                                        <p:cTn id="36" dur="1000"/>
                                        <p:tgtEl>
                                          <p:spTgt spid="64"/>
                                        </p:tgtEl>
                                      </p:cBhvr>
                                    </p:animEffect>
                                  </p:childTnLst>
                                </p:cTn>
                              </p:par>
                              <p:par>
                                <p:cTn id="37" presetID="22" presetClass="entr" presetSubtype="2"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right)">
                                      <p:cBhvr>
                                        <p:cTn id="39" dur="1000"/>
                                        <p:tgtEl>
                                          <p:spTgt spid="63"/>
                                        </p:tgtEl>
                                      </p:cBhvr>
                                    </p:animEffect>
                                  </p:childTnLst>
                                </p:cTn>
                              </p:par>
                              <p:par>
                                <p:cTn id="40" presetID="22" presetClass="entr" presetSubtype="2"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right)">
                                      <p:cBhvr>
                                        <p:cTn id="42" dur="1000"/>
                                        <p:tgtEl>
                                          <p:spTgt spid="67"/>
                                        </p:tgtEl>
                                      </p:cBhvr>
                                    </p:animEffect>
                                  </p:childTnLst>
                                </p:cTn>
                              </p:par>
                              <p:par>
                                <p:cTn id="43" presetID="22" presetClass="entr" presetSubtype="2"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right)">
                                      <p:cBhvr>
                                        <p:cTn id="45" dur="1000"/>
                                        <p:tgtEl>
                                          <p:spTgt spid="68"/>
                                        </p:tgtEl>
                                      </p:cBhvr>
                                    </p:animEffect>
                                  </p:childTnLst>
                                </p:cTn>
                              </p:par>
                            </p:childTnLst>
                          </p:cTn>
                        </p:par>
                        <p:par>
                          <p:cTn id="46" fill="hold">
                            <p:stCondLst>
                              <p:cond delay="7250"/>
                            </p:stCondLst>
                            <p:childTnLst>
                              <p:par>
                                <p:cTn id="47" presetID="27" presetClass="entr" presetSubtype="0" fill="hold" grpId="0" nodeType="afterEffect">
                                  <p:stCondLst>
                                    <p:cond delay="100"/>
                                  </p:stCondLst>
                                  <p:iterate type="lt">
                                    <p:tmPct val="50000"/>
                                  </p:iterate>
                                  <p:childTnLst>
                                    <p:set>
                                      <p:cBhvr>
                                        <p:cTn id="48" dur="1" fill="hold">
                                          <p:stCondLst>
                                            <p:cond delay="0"/>
                                          </p:stCondLst>
                                        </p:cTn>
                                        <p:tgtEl>
                                          <p:spTgt spid="55"/>
                                        </p:tgtEl>
                                        <p:attrNameLst>
                                          <p:attrName>style.visibility</p:attrName>
                                        </p:attrNameLst>
                                      </p:cBhvr>
                                      <p:to>
                                        <p:strVal val="visible"/>
                                      </p:to>
                                    </p:set>
                                    <p:anim calcmode="discrete" valueType="clr">
                                      <p:cBhvr override="childStyle">
                                        <p:cTn id="49" dur="30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50" dur="300"/>
                                        <p:tgtEl>
                                          <p:spTgt spid="55"/>
                                        </p:tgtEl>
                                        <p:attrNameLst>
                                          <p:attrName>fillcolor</p:attrName>
                                        </p:attrNameLst>
                                      </p:cBhvr>
                                      <p:tavLst>
                                        <p:tav tm="0">
                                          <p:val>
                                            <p:clrVal>
                                              <a:schemeClr val="accent2"/>
                                            </p:clrVal>
                                          </p:val>
                                        </p:tav>
                                        <p:tav tm="50000">
                                          <p:val>
                                            <p:clrVal>
                                              <a:schemeClr val="hlink"/>
                                            </p:clrVal>
                                          </p:val>
                                        </p:tav>
                                      </p:tavLst>
                                    </p:anim>
                                    <p:set>
                                      <p:cBhvr>
                                        <p:cTn id="51" dur="300"/>
                                        <p:tgtEl>
                                          <p:spTgt spid="55"/>
                                        </p:tgtEl>
                                        <p:attrNameLst>
                                          <p:attrName>fill.type</p:attrName>
                                        </p:attrNameLst>
                                      </p:cBhvr>
                                      <p:to>
                                        <p:strVal val="solid"/>
                                      </p:to>
                                    </p:set>
                                  </p:childTnLst>
                                </p:cTn>
                              </p:par>
                            </p:childTnLst>
                          </p:cTn>
                        </p:par>
                        <p:par>
                          <p:cTn id="52" fill="hold">
                            <p:stCondLst>
                              <p:cond delay="9000"/>
                            </p:stCondLst>
                            <p:childTnLst>
                              <p:par>
                                <p:cTn id="53" presetID="27" presetClass="entr" presetSubtype="0" fill="hold" grpId="2" nodeType="afterEffect">
                                  <p:stCondLst>
                                    <p:cond delay="100"/>
                                  </p:stCondLst>
                                  <p:iterate type="lt">
                                    <p:tmPct val="50000"/>
                                  </p:iterate>
                                  <p:childTnLst>
                                    <p:set>
                                      <p:cBhvr>
                                        <p:cTn id="54" dur="1" fill="hold">
                                          <p:stCondLst>
                                            <p:cond delay="0"/>
                                          </p:stCondLst>
                                        </p:cTn>
                                        <p:tgtEl>
                                          <p:spTgt spid="54"/>
                                        </p:tgtEl>
                                        <p:attrNameLst>
                                          <p:attrName>style.visibility</p:attrName>
                                        </p:attrNameLst>
                                      </p:cBhvr>
                                      <p:to>
                                        <p:strVal val="visible"/>
                                      </p:to>
                                    </p:set>
                                    <p:anim calcmode="discrete" valueType="clr">
                                      <p:cBhvr override="childStyle">
                                        <p:cTn id="55" dur="30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56" dur="300"/>
                                        <p:tgtEl>
                                          <p:spTgt spid="54"/>
                                        </p:tgtEl>
                                        <p:attrNameLst>
                                          <p:attrName>fillcolor</p:attrName>
                                        </p:attrNameLst>
                                      </p:cBhvr>
                                      <p:tavLst>
                                        <p:tav tm="0">
                                          <p:val>
                                            <p:clrVal>
                                              <a:schemeClr val="accent2"/>
                                            </p:clrVal>
                                          </p:val>
                                        </p:tav>
                                        <p:tav tm="50000">
                                          <p:val>
                                            <p:clrVal>
                                              <a:schemeClr val="hlink"/>
                                            </p:clrVal>
                                          </p:val>
                                        </p:tav>
                                      </p:tavLst>
                                    </p:anim>
                                    <p:set>
                                      <p:cBhvr>
                                        <p:cTn id="57" dur="300"/>
                                        <p:tgtEl>
                                          <p:spTgt spid="54"/>
                                        </p:tgtEl>
                                        <p:attrNameLst>
                                          <p:attrName>fill.type</p:attrName>
                                        </p:attrNameLst>
                                      </p:cBhvr>
                                      <p:to>
                                        <p:strVal val="solid"/>
                                      </p:to>
                                    </p:set>
                                  </p:childTnLst>
                                </p:cTn>
                              </p:par>
                            </p:childTnLst>
                          </p:cTn>
                        </p:par>
                        <p:par>
                          <p:cTn id="58" fill="hold">
                            <p:stCondLst>
                              <p:cond delay="12850"/>
                            </p:stCondLst>
                            <p:childTnLst>
                              <p:par>
                                <p:cTn id="59" presetID="27" presetClass="entr" presetSubtype="0" fill="hold" grpId="1" nodeType="afterEffect">
                                  <p:stCondLst>
                                    <p:cond delay="100"/>
                                  </p:stCondLst>
                                  <p:iterate type="lt">
                                    <p:tmPct val="50000"/>
                                  </p:iterate>
                                  <p:childTnLst>
                                    <p:set>
                                      <p:cBhvr>
                                        <p:cTn id="60" dur="1" fill="hold">
                                          <p:stCondLst>
                                            <p:cond delay="0"/>
                                          </p:stCondLst>
                                        </p:cTn>
                                        <p:tgtEl>
                                          <p:spTgt spid="66"/>
                                        </p:tgtEl>
                                        <p:attrNameLst>
                                          <p:attrName>style.visibility</p:attrName>
                                        </p:attrNameLst>
                                      </p:cBhvr>
                                      <p:to>
                                        <p:strVal val="visible"/>
                                      </p:to>
                                    </p:set>
                                    <p:anim calcmode="discrete" valueType="clr">
                                      <p:cBhvr override="childStyle">
                                        <p:cTn id="61" dur="300"/>
                                        <p:tgtEl>
                                          <p:spTgt spid="66"/>
                                        </p:tgtEl>
                                        <p:attrNameLst>
                                          <p:attrName>style.color</p:attrName>
                                        </p:attrNameLst>
                                      </p:cBhvr>
                                      <p:tavLst>
                                        <p:tav tm="0">
                                          <p:val>
                                            <p:clrVal>
                                              <a:schemeClr val="accent2"/>
                                            </p:clrVal>
                                          </p:val>
                                        </p:tav>
                                        <p:tav tm="50000">
                                          <p:val>
                                            <p:clrVal>
                                              <a:schemeClr val="hlink"/>
                                            </p:clrVal>
                                          </p:val>
                                        </p:tav>
                                      </p:tavLst>
                                    </p:anim>
                                    <p:anim calcmode="discrete" valueType="clr">
                                      <p:cBhvr>
                                        <p:cTn id="62" dur="300"/>
                                        <p:tgtEl>
                                          <p:spTgt spid="66"/>
                                        </p:tgtEl>
                                        <p:attrNameLst>
                                          <p:attrName>fillcolor</p:attrName>
                                        </p:attrNameLst>
                                      </p:cBhvr>
                                      <p:tavLst>
                                        <p:tav tm="0">
                                          <p:val>
                                            <p:clrVal>
                                              <a:schemeClr val="accent2"/>
                                            </p:clrVal>
                                          </p:val>
                                        </p:tav>
                                        <p:tav tm="50000">
                                          <p:val>
                                            <p:clrVal>
                                              <a:schemeClr val="hlink"/>
                                            </p:clrVal>
                                          </p:val>
                                        </p:tav>
                                      </p:tavLst>
                                    </p:anim>
                                    <p:set>
                                      <p:cBhvr>
                                        <p:cTn id="63" dur="300"/>
                                        <p:tgtEl>
                                          <p:spTgt spid="66"/>
                                        </p:tgtEl>
                                        <p:attrNameLst>
                                          <p:attrName>fill.type</p:attrName>
                                        </p:attrNameLst>
                                      </p:cBhvr>
                                      <p:to>
                                        <p:strVal val="solid"/>
                                      </p:to>
                                    </p:set>
                                  </p:childTnLst>
                                </p:cTn>
                              </p:par>
                            </p:childTnLst>
                          </p:cTn>
                        </p:par>
                        <p:par>
                          <p:cTn id="64" fill="hold">
                            <p:stCondLst>
                              <p:cond delay="18650"/>
                            </p:stCondLst>
                            <p:childTnLst>
                              <p:par>
                                <p:cTn id="65" presetID="27" presetClass="entr" presetSubtype="0" fill="hold" grpId="1" nodeType="afterEffect">
                                  <p:stCondLst>
                                    <p:cond delay="100"/>
                                  </p:stCondLst>
                                  <p:iterate type="lt">
                                    <p:tmPct val="50000"/>
                                  </p:iterate>
                                  <p:childTnLst>
                                    <p:set>
                                      <p:cBhvr>
                                        <p:cTn id="66" dur="1" fill="hold">
                                          <p:stCondLst>
                                            <p:cond delay="0"/>
                                          </p:stCondLst>
                                        </p:cTn>
                                        <p:tgtEl>
                                          <p:spTgt spid="56"/>
                                        </p:tgtEl>
                                        <p:attrNameLst>
                                          <p:attrName>style.visibility</p:attrName>
                                        </p:attrNameLst>
                                      </p:cBhvr>
                                      <p:to>
                                        <p:strVal val="visible"/>
                                      </p:to>
                                    </p:set>
                                    <p:anim calcmode="discrete" valueType="clr">
                                      <p:cBhvr override="childStyle">
                                        <p:cTn id="67" dur="30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68" dur="300"/>
                                        <p:tgtEl>
                                          <p:spTgt spid="56"/>
                                        </p:tgtEl>
                                        <p:attrNameLst>
                                          <p:attrName>fillcolor</p:attrName>
                                        </p:attrNameLst>
                                      </p:cBhvr>
                                      <p:tavLst>
                                        <p:tav tm="0">
                                          <p:val>
                                            <p:clrVal>
                                              <a:schemeClr val="accent2"/>
                                            </p:clrVal>
                                          </p:val>
                                        </p:tav>
                                        <p:tav tm="50000">
                                          <p:val>
                                            <p:clrVal>
                                              <a:schemeClr val="hlink"/>
                                            </p:clrVal>
                                          </p:val>
                                        </p:tav>
                                      </p:tavLst>
                                    </p:anim>
                                    <p:set>
                                      <p:cBhvr>
                                        <p:cTn id="69" dur="3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2"/>
      <p:bldP spid="55" grpId="0"/>
      <p:bldP spid="56" grpId="1"/>
      <p:bldP spid="66" grpId="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59740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GT1"/>
          <p:cNvSpPr/>
          <p:nvPr>
            <p:custDataLst>
              <p:tags r:id="rId1"/>
            </p:custDataLst>
          </p:nvPr>
        </p:nvSpPr>
        <p:spPr bwMode="auto">
          <a:xfrm>
            <a:off x="5838371" y="1147534"/>
            <a:ext cx="1247321" cy="1249918"/>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8000" i="1" kern="0" dirty="0" smtClean="0">
                <a:solidFill>
                  <a:srgbClr val="C00000"/>
                </a:solidFill>
                <a:latin typeface="Impact" panose="020B0806030902050204" pitchFamily="34" charset="0"/>
              </a:rPr>
              <a:t>4</a:t>
            </a:r>
            <a:endParaRPr lang="en-US" altLang="zh-CN" sz="8000" i="1" kern="0" dirty="0">
              <a:solidFill>
                <a:srgbClr val="C00000"/>
              </a:solidFill>
              <a:latin typeface="Impact" panose="020B0806030902050204" pitchFamily="34" charset="0"/>
            </a:endParaRPr>
          </a:p>
        </p:txBody>
      </p:sp>
      <p:sp>
        <p:nvSpPr>
          <p:cNvPr id="3" name="圆角矩形 2"/>
          <p:cNvSpPr/>
          <p:nvPr/>
        </p:nvSpPr>
        <p:spPr>
          <a:xfrm>
            <a:off x="4883150" y="2728686"/>
            <a:ext cx="3157764" cy="5950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zh-CN" altLang="en-US" sz="2800" b="1" kern="0" dirty="0">
                <a:solidFill>
                  <a:prstClr val="white"/>
                </a:solidFill>
                <a:cs typeface="Arial" panose="020B0604020202020204" pitchFamily="34" charset="0"/>
              </a:rPr>
              <a:t>登记流程操作指南</a:t>
            </a: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形1"/>
          <p:cNvPicPr>
            <a:picLocks noChangeAspect="1"/>
          </p:cNvPicPr>
          <p:nvPr/>
        </p:nvPicPr>
        <p:blipFill>
          <a:blip r:embed="rId4" cstate="print"/>
          <a:stretch>
            <a:fillRect/>
          </a:stretch>
        </p:blipFill>
        <p:spPr>
          <a:xfrm>
            <a:off x="-35560" y="-5080"/>
            <a:ext cx="9185910" cy="5153660"/>
          </a:xfrm>
          <a:prstGeom prst="rect">
            <a:avLst/>
          </a:prstGeom>
        </p:spPr>
      </p:pic>
      <p:sp>
        <p:nvSpPr>
          <p:cNvPr id="53" name="TextBox 52"/>
          <p:cNvSpPr txBox="1"/>
          <p:nvPr/>
        </p:nvSpPr>
        <p:spPr>
          <a:xfrm>
            <a:off x="4957060" y="1789138"/>
            <a:ext cx="3261070" cy="60198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兵役登记站对参加登记的青年进行初检初审，并依法作出应征、缓征、免征、或不得征集的结论，填写</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兵役登记证</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，并报区（县）级兵役机关审核</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TextBox 53"/>
          <p:cNvSpPr txBox="1"/>
          <p:nvPr/>
        </p:nvSpPr>
        <p:spPr>
          <a:xfrm>
            <a:off x="4804813" y="967890"/>
            <a:ext cx="3261070" cy="60198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兵役登记站将区（县）级兵役机关审核盖章的</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兵役登记证</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发给登记青年。</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兵役登记证</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作为有关部门查验适龄男青年履行兵役义务情况的依据</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TextBox 54"/>
          <p:cNvSpPr txBox="1"/>
          <p:nvPr/>
        </p:nvSpPr>
        <p:spPr>
          <a:xfrm>
            <a:off x="5077255" y="3546583"/>
            <a:ext cx="3261070" cy="246380"/>
          </a:xfrm>
          <a:prstGeom prst="rect">
            <a:avLst/>
          </a:prstGeom>
          <a:noFill/>
        </p:spPr>
        <p:txBody>
          <a:bodyPr wrap="square" lIns="68580" tIns="34290" rIns="68580" bIns="34290" rtlCol="0">
            <a:spAutoFit/>
          </a:bodyPr>
          <a:lstStyle/>
          <a:p>
            <a:pPr lvl="0" defTabSz="815975">
              <a:lnSpc>
                <a:spcPct val="130000"/>
              </a:lnSpc>
              <a:defRPr/>
            </a:pP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信息填写完成后，打印或下载</a:t>
            </a:r>
            <a:r>
              <a:rPr lang="en-US" altLang="zh-CN" sz="9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男性公民兵役登记表</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5376503" y="4143901"/>
            <a:ext cx="3261070" cy="424180"/>
          </a:xfrm>
          <a:prstGeom prst="rect">
            <a:avLst/>
          </a:prstGeom>
          <a:noFill/>
        </p:spPr>
        <p:txBody>
          <a:bodyPr wrap="square" lIns="68580" tIns="34290" rIns="68580" bIns="34290"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登录“全国征兵网“，点击”兵役登记</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男兵</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”选项，进行实名注册并真实、完整填写个人基本信息</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40" name="Group 13"/>
          <p:cNvGrpSpPr/>
          <p:nvPr/>
        </p:nvGrpSpPr>
        <p:grpSpPr bwMode="auto">
          <a:xfrm>
            <a:off x="2080862" y="1026795"/>
            <a:ext cx="817717" cy="860517"/>
            <a:chOff x="5402860" y="1491637"/>
            <a:chExt cx="1192668" cy="129734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2" name="TextBox 24"/>
            <p:cNvSpPr txBox="1">
              <a:spLocks noChangeArrowheads="1"/>
            </p:cNvSpPr>
            <p:nvPr/>
          </p:nvSpPr>
          <p:spPr bwMode="auto">
            <a:xfrm rot="20681241">
              <a:off x="5692174" y="1491637"/>
              <a:ext cx="771728" cy="1297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5</a:t>
              </a:r>
            </a:p>
          </p:txBody>
        </p:sp>
      </p:grpSp>
      <p:grpSp>
        <p:nvGrpSpPr>
          <p:cNvPr id="43" name="Group 16"/>
          <p:cNvGrpSpPr/>
          <p:nvPr/>
        </p:nvGrpSpPr>
        <p:grpSpPr bwMode="auto">
          <a:xfrm>
            <a:off x="90805" y="1495283"/>
            <a:ext cx="2472289" cy="3375269"/>
            <a:chOff x="3560664" y="2205799"/>
            <a:chExt cx="2529883" cy="4223705"/>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en-US"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nvGrpSpPr>
            <p:cNvPr id="45" name="Group 18"/>
            <p:cNvGrpSpPr/>
            <p:nvPr/>
          </p:nvGrpSpPr>
          <p:grpSpPr>
            <a:xfrm>
              <a:off x="4158559" y="2205799"/>
              <a:ext cx="1931988" cy="4006271"/>
              <a:chOff x="1879600" y="2402751"/>
              <a:chExt cx="1931988" cy="4006271"/>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7" name="Oval 20"/>
              <p:cNvSpPr>
                <a:spLocks noChangeArrowheads="1"/>
              </p:cNvSpPr>
              <p:nvPr/>
            </p:nvSpPr>
            <p:spPr bwMode="auto">
              <a:xfrm>
                <a:off x="1937346" y="2402751"/>
                <a:ext cx="712162" cy="847847"/>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pSp>
      </p:grpSp>
      <p:sp>
        <p:nvSpPr>
          <p:cNvPr id="181" name="TextBox 180"/>
          <p:cNvSpPr txBox="1"/>
          <p:nvPr/>
        </p:nvSpPr>
        <p:spPr>
          <a:xfrm>
            <a:off x="5431766" y="2688153"/>
            <a:ext cx="3261070" cy="424180"/>
          </a:xfrm>
          <a:prstGeom prst="rect">
            <a:avLst/>
          </a:prstGeom>
          <a:noFill/>
        </p:spPr>
        <p:txBody>
          <a:bodyPr wrap="square" lIns="68580" tIns="34290" rIns="68580" bIns="34290" rtlCol="0">
            <a:spAutoFit/>
          </a:bodyPr>
          <a:lstStyle/>
          <a:p>
            <a:pPr lvl="0" defTabSz="815975">
              <a:lnSpc>
                <a:spcPct val="130000"/>
              </a:lnSpc>
              <a:defRPr/>
            </a:pP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本人持打印的表格，携带户口簿、身份证、毕业证（学历证明）、</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张近期</a:t>
            </a:r>
            <a:r>
              <a:rPr kumimoji="0" lang="en-US" altLang="zh-CN"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寸免冠彩色照片到登记站进行现场确认</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200" name="组合 199"/>
          <p:cNvGrpSpPr/>
          <p:nvPr/>
        </p:nvGrpSpPr>
        <p:grpSpPr>
          <a:xfrm>
            <a:off x="2885440" y="1002847"/>
            <a:ext cx="1853474" cy="591820"/>
            <a:chOff x="2885440" y="1002847"/>
            <a:chExt cx="1853474" cy="591820"/>
          </a:xfrm>
        </p:grpSpPr>
        <p:cxnSp>
          <p:nvCxnSpPr>
            <p:cNvPr id="65" name="Straight Connector 62"/>
            <p:cNvCxnSpPr/>
            <p:nvPr/>
          </p:nvCxnSpPr>
          <p:spPr>
            <a:xfrm>
              <a:off x="2885440" y="1307465"/>
              <a:ext cx="134874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0" name="组合 179"/>
            <p:cNvGrpSpPr/>
            <p:nvPr/>
          </p:nvGrpSpPr>
          <p:grpSpPr>
            <a:xfrm>
              <a:off x="4147094" y="1002847"/>
              <a:ext cx="591820" cy="591820"/>
              <a:chOff x="4234180" y="1011555"/>
              <a:chExt cx="591820" cy="591820"/>
            </a:xfrm>
          </p:grpSpPr>
          <p:sp>
            <p:nvSpPr>
              <p:cNvPr id="145" name="Oval 28"/>
              <p:cNvSpPr/>
              <p:nvPr/>
            </p:nvSpPr>
            <p:spPr bwMode="auto">
              <a:xfrm>
                <a:off x="4234180" y="1011555"/>
                <a:ext cx="591820" cy="59182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8" name="组合 157"/>
              <p:cNvGrpSpPr/>
              <p:nvPr/>
            </p:nvGrpSpPr>
            <p:grpSpPr>
              <a:xfrm>
                <a:off x="4335939" y="1138396"/>
                <a:ext cx="374015" cy="285750"/>
                <a:chOff x="4335939" y="1138396"/>
                <a:chExt cx="374015" cy="285750"/>
              </a:xfrm>
            </p:grpSpPr>
            <p:sp>
              <p:nvSpPr>
                <p:cNvPr id="146" name=" 2050"/>
                <p:cNvSpPr/>
                <p:nvPr/>
              </p:nvSpPr>
              <p:spPr bwMode="auto">
                <a:xfrm flipH="1">
                  <a:off x="4335939" y="1138396"/>
                  <a:ext cx="374015" cy="28575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7" name="任意多边形 146"/>
                <p:cNvSpPr/>
                <p:nvPr/>
              </p:nvSpPr>
              <p:spPr>
                <a:xfrm>
                  <a:off x="4367213" y="1154907"/>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8" name="任意多边形 147"/>
                <p:cNvSpPr/>
                <p:nvPr/>
              </p:nvSpPr>
              <p:spPr>
                <a:xfrm>
                  <a:off x="4369594" y="1190626"/>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9" name="任意多边形 148"/>
                <p:cNvSpPr/>
                <p:nvPr/>
              </p:nvSpPr>
              <p:spPr>
                <a:xfrm>
                  <a:off x="4376738" y="1231107"/>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任意多边形 149"/>
                <p:cNvSpPr/>
                <p:nvPr/>
              </p:nvSpPr>
              <p:spPr>
                <a:xfrm>
                  <a:off x="4379119" y="1319213"/>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任意多边形 150"/>
                <p:cNvSpPr/>
                <p:nvPr/>
              </p:nvSpPr>
              <p:spPr>
                <a:xfrm>
                  <a:off x="4379119" y="1271588"/>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任意多边形 151"/>
                <p:cNvSpPr/>
                <p:nvPr/>
              </p:nvSpPr>
              <p:spPr>
                <a:xfrm>
                  <a:off x="4557713" y="1152526"/>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3" name="任意多边形 152"/>
                <p:cNvSpPr/>
                <p:nvPr/>
              </p:nvSpPr>
              <p:spPr>
                <a:xfrm>
                  <a:off x="4560094" y="1188245"/>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4" name="任意多边形 153"/>
                <p:cNvSpPr/>
                <p:nvPr/>
              </p:nvSpPr>
              <p:spPr>
                <a:xfrm>
                  <a:off x="4567238" y="1228726"/>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5" name="任意多边形 154"/>
                <p:cNvSpPr/>
                <p:nvPr/>
              </p:nvSpPr>
              <p:spPr>
                <a:xfrm>
                  <a:off x="4569619" y="1316832"/>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6" name="任意多边形 155"/>
                <p:cNvSpPr/>
                <p:nvPr/>
              </p:nvSpPr>
              <p:spPr>
                <a:xfrm>
                  <a:off x="4569619" y="1269207"/>
                  <a:ext cx="123825" cy="50006"/>
                </a:xfrm>
                <a:custGeom>
                  <a:avLst/>
                  <a:gdLst>
                    <a:gd name="connsiteX0" fmla="*/ 0 w 69056"/>
                    <a:gd name="connsiteY0" fmla="*/ 0 h 2382"/>
                    <a:gd name="connsiteX1" fmla="*/ 64293 w 69056"/>
                    <a:gd name="connsiteY1" fmla="*/ 2382 h 2382"/>
                    <a:gd name="connsiteX2" fmla="*/ 64293 w 69056"/>
                    <a:gd name="connsiteY2" fmla="*/ 2382 h 2382"/>
                    <a:gd name="connsiteX3" fmla="*/ 69056 w 69056"/>
                    <a:gd name="connsiteY3" fmla="*/ 0 h 2382"/>
                    <a:gd name="connsiteX0-1" fmla="*/ 0 w 10000"/>
                    <a:gd name="connsiteY0-2" fmla="*/ 49983 h 59983"/>
                    <a:gd name="connsiteX1-3" fmla="*/ 4483 w 10000"/>
                    <a:gd name="connsiteY1-4" fmla="*/ 0 h 59983"/>
                    <a:gd name="connsiteX2-5" fmla="*/ 9310 w 10000"/>
                    <a:gd name="connsiteY2-6" fmla="*/ 59983 h 59983"/>
                    <a:gd name="connsiteX3-7" fmla="*/ 9310 w 10000"/>
                    <a:gd name="connsiteY3-8" fmla="*/ 59983 h 59983"/>
                    <a:gd name="connsiteX4" fmla="*/ 10000 w 10000"/>
                    <a:gd name="connsiteY4" fmla="*/ 49983 h 59983"/>
                    <a:gd name="connsiteX0-9" fmla="*/ 0 w 52759"/>
                    <a:gd name="connsiteY0-10" fmla="*/ 49983 h 479843"/>
                    <a:gd name="connsiteX1-11" fmla="*/ 4483 w 52759"/>
                    <a:gd name="connsiteY1-12" fmla="*/ 0 h 479843"/>
                    <a:gd name="connsiteX2-13" fmla="*/ 9310 w 52759"/>
                    <a:gd name="connsiteY2-14" fmla="*/ 59983 h 479843"/>
                    <a:gd name="connsiteX3-15" fmla="*/ 9310 w 52759"/>
                    <a:gd name="connsiteY3-16" fmla="*/ 59983 h 479843"/>
                    <a:gd name="connsiteX4-17" fmla="*/ 52759 w 52759"/>
                    <a:gd name="connsiteY4-18" fmla="*/ 479843 h 479843"/>
                    <a:gd name="connsiteX0-19" fmla="*/ 0 w 16552"/>
                    <a:gd name="connsiteY0-20" fmla="*/ 49983 h 199932"/>
                    <a:gd name="connsiteX1-21" fmla="*/ 4483 w 16552"/>
                    <a:gd name="connsiteY1-22" fmla="*/ 0 h 199932"/>
                    <a:gd name="connsiteX2-23" fmla="*/ 9310 w 16552"/>
                    <a:gd name="connsiteY2-24" fmla="*/ 59983 h 199932"/>
                    <a:gd name="connsiteX3-25" fmla="*/ 9310 w 16552"/>
                    <a:gd name="connsiteY3-26" fmla="*/ 59983 h 199932"/>
                    <a:gd name="connsiteX4-27" fmla="*/ 16552 w 16552"/>
                    <a:gd name="connsiteY4-28" fmla="*/ 199932 h 199932"/>
                    <a:gd name="connsiteX0-29" fmla="*/ 0 w 16552"/>
                    <a:gd name="connsiteY0-30" fmla="*/ 49983 h 199932"/>
                    <a:gd name="connsiteX1-31" fmla="*/ 4483 w 16552"/>
                    <a:gd name="connsiteY1-32" fmla="*/ 0 h 199932"/>
                    <a:gd name="connsiteX2-33" fmla="*/ 9310 w 16552"/>
                    <a:gd name="connsiteY2-34" fmla="*/ 59983 h 199932"/>
                    <a:gd name="connsiteX3-35" fmla="*/ 9310 w 16552"/>
                    <a:gd name="connsiteY3-36" fmla="*/ 59983 h 199932"/>
                    <a:gd name="connsiteX4-37" fmla="*/ 16552 w 16552"/>
                    <a:gd name="connsiteY4-38" fmla="*/ 199932 h 199932"/>
                    <a:gd name="connsiteX0-39" fmla="*/ 0 w 16552"/>
                    <a:gd name="connsiteY0-40" fmla="*/ 16937 h 166886"/>
                    <a:gd name="connsiteX1-41" fmla="*/ 4137 w 16552"/>
                    <a:gd name="connsiteY1-42" fmla="*/ 18325 h 166886"/>
                    <a:gd name="connsiteX2-43" fmla="*/ 9310 w 16552"/>
                    <a:gd name="connsiteY2-44" fmla="*/ 26937 h 166886"/>
                    <a:gd name="connsiteX3-45" fmla="*/ 9310 w 16552"/>
                    <a:gd name="connsiteY3-46" fmla="*/ 26937 h 166886"/>
                    <a:gd name="connsiteX4-47" fmla="*/ 16552 w 16552"/>
                    <a:gd name="connsiteY4-48" fmla="*/ 166886 h 166886"/>
                    <a:gd name="connsiteX0-49" fmla="*/ 0 w 16552"/>
                    <a:gd name="connsiteY0-50" fmla="*/ 17494 h 167443"/>
                    <a:gd name="connsiteX1-51" fmla="*/ 4137 w 16552"/>
                    <a:gd name="connsiteY1-52" fmla="*/ 18882 h 167443"/>
                    <a:gd name="connsiteX2-53" fmla="*/ 9310 w 16552"/>
                    <a:gd name="connsiteY2-54" fmla="*/ 27494 h 167443"/>
                    <a:gd name="connsiteX3-55" fmla="*/ 9310 w 16552"/>
                    <a:gd name="connsiteY3-56" fmla="*/ 27494 h 167443"/>
                    <a:gd name="connsiteX4-57" fmla="*/ 16552 w 16552"/>
                    <a:gd name="connsiteY4-58" fmla="*/ 167443 h 167443"/>
                    <a:gd name="connsiteX0-59" fmla="*/ 0 w 16552"/>
                    <a:gd name="connsiteY0-60" fmla="*/ 26843 h 176792"/>
                    <a:gd name="connsiteX1-61" fmla="*/ 4137 w 16552"/>
                    <a:gd name="connsiteY1-62" fmla="*/ 28231 h 176792"/>
                    <a:gd name="connsiteX2-63" fmla="*/ 9310 w 16552"/>
                    <a:gd name="connsiteY2-64" fmla="*/ 36843 h 176792"/>
                    <a:gd name="connsiteX3-65" fmla="*/ 9310 w 16552"/>
                    <a:gd name="connsiteY3-66" fmla="*/ 36843 h 176792"/>
                    <a:gd name="connsiteX4-67" fmla="*/ 16552 w 16552"/>
                    <a:gd name="connsiteY4-68" fmla="*/ 176792 h 176792"/>
                    <a:gd name="connsiteX0-69" fmla="*/ 0 w 16552"/>
                    <a:gd name="connsiteY0-70" fmla="*/ 60165 h 210114"/>
                    <a:gd name="connsiteX1-71" fmla="*/ 4414 w 16552"/>
                    <a:gd name="connsiteY1-72" fmla="*/ 28231 h 210114"/>
                    <a:gd name="connsiteX2-73" fmla="*/ 9310 w 16552"/>
                    <a:gd name="connsiteY2-74" fmla="*/ 70165 h 210114"/>
                    <a:gd name="connsiteX3-75" fmla="*/ 9310 w 16552"/>
                    <a:gd name="connsiteY3-76" fmla="*/ 70165 h 210114"/>
                    <a:gd name="connsiteX4-77" fmla="*/ 16552 w 16552"/>
                    <a:gd name="connsiteY4-78" fmla="*/ 210114 h 210114"/>
                    <a:gd name="connsiteX0-79" fmla="*/ 0 w 16552"/>
                    <a:gd name="connsiteY0-80" fmla="*/ 50816 h 200765"/>
                    <a:gd name="connsiteX1-81" fmla="*/ 4414 w 16552"/>
                    <a:gd name="connsiteY1-82" fmla="*/ 18882 h 200765"/>
                    <a:gd name="connsiteX2-83" fmla="*/ 9310 w 16552"/>
                    <a:gd name="connsiteY2-84" fmla="*/ 60816 h 200765"/>
                    <a:gd name="connsiteX3-85" fmla="*/ 9310 w 16552"/>
                    <a:gd name="connsiteY3-86" fmla="*/ 60816 h 200765"/>
                    <a:gd name="connsiteX4-87" fmla="*/ 16552 w 16552"/>
                    <a:gd name="connsiteY4-88" fmla="*/ 200765 h 200765"/>
                    <a:gd name="connsiteX0-89" fmla="*/ 0 w 16552"/>
                    <a:gd name="connsiteY0-90" fmla="*/ 31934 h 181883"/>
                    <a:gd name="connsiteX1-91" fmla="*/ 4414 w 16552"/>
                    <a:gd name="connsiteY1-92" fmla="*/ 0 h 181883"/>
                    <a:gd name="connsiteX2-93" fmla="*/ 9310 w 16552"/>
                    <a:gd name="connsiteY2-94" fmla="*/ 41934 h 181883"/>
                    <a:gd name="connsiteX3-95" fmla="*/ 9310 w 16552"/>
                    <a:gd name="connsiteY3-96" fmla="*/ 41934 h 181883"/>
                    <a:gd name="connsiteX4-97" fmla="*/ 16552 w 16552"/>
                    <a:gd name="connsiteY4-98" fmla="*/ 181883 h 181883"/>
                    <a:gd name="connsiteX0-99" fmla="*/ 913 w 17465"/>
                    <a:gd name="connsiteY0-100" fmla="*/ 59702 h 209651"/>
                    <a:gd name="connsiteX1-101" fmla="*/ 2695 w 17465"/>
                    <a:gd name="connsiteY1-102" fmla="*/ 0 h 209651"/>
                    <a:gd name="connsiteX2-103" fmla="*/ 10223 w 17465"/>
                    <a:gd name="connsiteY2-104" fmla="*/ 69702 h 209651"/>
                    <a:gd name="connsiteX3-105" fmla="*/ 10223 w 17465"/>
                    <a:gd name="connsiteY3-106" fmla="*/ 69702 h 209651"/>
                    <a:gd name="connsiteX4-107" fmla="*/ 17465 w 17465"/>
                    <a:gd name="connsiteY4-108" fmla="*/ 209651 h 209651"/>
                    <a:gd name="connsiteX0-109" fmla="*/ 0 w 16552"/>
                    <a:gd name="connsiteY0-110" fmla="*/ 0 h 149949"/>
                    <a:gd name="connsiteX1-111" fmla="*/ 9310 w 16552"/>
                    <a:gd name="connsiteY1-112" fmla="*/ 10000 h 149949"/>
                    <a:gd name="connsiteX2-113" fmla="*/ 9310 w 16552"/>
                    <a:gd name="connsiteY2-114" fmla="*/ 10000 h 149949"/>
                    <a:gd name="connsiteX3-115" fmla="*/ 16552 w 16552"/>
                    <a:gd name="connsiteY3-116" fmla="*/ 149949 h 149949"/>
                    <a:gd name="connsiteX0-117" fmla="*/ 0 w 16552"/>
                    <a:gd name="connsiteY0-118" fmla="*/ 0 h 149949"/>
                    <a:gd name="connsiteX1-119" fmla="*/ 9310 w 16552"/>
                    <a:gd name="connsiteY1-120" fmla="*/ 10000 h 149949"/>
                    <a:gd name="connsiteX2-121" fmla="*/ 16552 w 16552"/>
                    <a:gd name="connsiteY2-122" fmla="*/ 149949 h 149949"/>
                    <a:gd name="connsiteX0-123" fmla="*/ 0 w 16552"/>
                    <a:gd name="connsiteY0-124" fmla="*/ 0 h 149949"/>
                    <a:gd name="connsiteX1-125" fmla="*/ 16552 w 16552"/>
                    <a:gd name="connsiteY1-126" fmla="*/ 149949 h 149949"/>
                    <a:gd name="connsiteX0-127" fmla="*/ 0 w 16552"/>
                    <a:gd name="connsiteY0-128" fmla="*/ 13885 h 163834"/>
                    <a:gd name="connsiteX1-129" fmla="*/ 16552 w 16552"/>
                    <a:gd name="connsiteY1-130" fmla="*/ 163834 h 163834"/>
                    <a:gd name="connsiteX0-131" fmla="*/ 0 w 17314"/>
                    <a:gd name="connsiteY0-132" fmla="*/ 11108 h 163834"/>
                    <a:gd name="connsiteX1-133" fmla="*/ 17314 w 17314"/>
                    <a:gd name="connsiteY1-134" fmla="*/ 163834 h 163834"/>
                    <a:gd name="connsiteX0-135" fmla="*/ 0 w 17314"/>
                    <a:gd name="connsiteY0-136" fmla="*/ 11108 h 163834"/>
                    <a:gd name="connsiteX1-137" fmla="*/ 17314 w 17314"/>
                    <a:gd name="connsiteY1-138" fmla="*/ 163834 h 163834"/>
                    <a:gd name="connsiteX0-139" fmla="*/ 0 w 10873"/>
                    <a:gd name="connsiteY0-140" fmla="*/ 120793 h 163834"/>
                    <a:gd name="connsiteX1-141" fmla="*/ 10873 w 10873"/>
                    <a:gd name="connsiteY1-142" fmla="*/ 163834 h 163834"/>
                    <a:gd name="connsiteX0-143" fmla="*/ 0 w 10873"/>
                    <a:gd name="connsiteY0-144" fmla="*/ 120793 h 163834"/>
                    <a:gd name="connsiteX1-145" fmla="*/ 10873 w 10873"/>
                    <a:gd name="connsiteY1-146" fmla="*/ 163834 h 163834"/>
                    <a:gd name="connsiteX0-147" fmla="*/ 0 w 13851"/>
                    <a:gd name="connsiteY0-148" fmla="*/ 144396 h 163834"/>
                    <a:gd name="connsiteX1-149" fmla="*/ 13851 w 13851"/>
                    <a:gd name="connsiteY1-150" fmla="*/ 163834 h 163834"/>
                    <a:gd name="connsiteX0-151" fmla="*/ 0 w 13851"/>
                    <a:gd name="connsiteY0-152" fmla="*/ 144396 h 163834"/>
                    <a:gd name="connsiteX1-153" fmla="*/ 762 w 13851"/>
                    <a:gd name="connsiteY1-154" fmla="*/ 119405 h 163834"/>
                    <a:gd name="connsiteX2-155" fmla="*/ 13851 w 13851"/>
                    <a:gd name="connsiteY2-156" fmla="*/ 163834 h 163834"/>
                    <a:gd name="connsiteX0-157" fmla="*/ 0 w 13851"/>
                    <a:gd name="connsiteY0-158" fmla="*/ 144396 h 163834"/>
                    <a:gd name="connsiteX1-159" fmla="*/ 2701 w 13851"/>
                    <a:gd name="connsiteY1-160" fmla="*/ 87471 h 163834"/>
                    <a:gd name="connsiteX2-161" fmla="*/ 13851 w 13851"/>
                    <a:gd name="connsiteY2-162" fmla="*/ 163834 h 163834"/>
                    <a:gd name="connsiteX0-163" fmla="*/ 138 w 13989"/>
                    <a:gd name="connsiteY0-164" fmla="*/ 144396 h 163834"/>
                    <a:gd name="connsiteX1-165" fmla="*/ 2839 w 13989"/>
                    <a:gd name="connsiteY1-166" fmla="*/ 87471 h 163834"/>
                    <a:gd name="connsiteX2-167" fmla="*/ 13989 w 13989"/>
                    <a:gd name="connsiteY2-168" fmla="*/ 163834 h 163834"/>
                    <a:gd name="connsiteX0-169" fmla="*/ 554 w 14405"/>
                    <a:gd name="connsiteY0-170" fmla="*/ 144396 h 163834"/>
                    <a:gd name="connsiteX1-171" fmla="*/ 2839 w 14405"/>
                    <a:gd name="connsiteY1-172" fmla="*/ 74975 h 163834"/>
                    <a:gd name="connsiteX2-173" fmla="*/ 14405 w 14405"/>
                    <a:gd name="connsiteY2-174" fmla="*/ 163834 h 163834"/>
                    <a:gd name="connsiteX0-175" fmla="*/ 0 w 13851"/>
                    <a:gd name="connsiteY0-176" fmla="*/ 144396 h 163834"/>
                    <a:gd name="connsiteX1-177" fmla="*/ 3185 w 13851"/>
                    <a:gd name="connsiteY1-178" fmla="*/ 52760 h 163834"/>
                    <a:gd name="connsiteX2-179" fmla="*/ 13851 w 13851"/>
                    <a:gd name="connsiteY2-180" fmla="*/ 163834 h 163834"/>
                    <a:gd name="connsiteX0-181" fmla="*/ 0 w 13851"/>
                    <a:gd name="connsiteY0-182" fmla="*/ 144396 h 163834"/>
                    <a:gd name="connsiteX1-183" fmla="*/ 3185 w 13851"/>
                    <a:gd name="connsiteY1-184" fmla="*/ 52760 h 163834"/>
                    <a:gd name="connsiteX2-185" fmla="*/ 13851 w 13851"/>
                    <a:gd name="connsiteY2-186" fmla="*/ 163834 h 163834"/>
                    <a:gd name="connsiteX0-187" fmla="*/ 0 w 13851"/>
                    <a:gd name="connsiteY0-188" fmla="*/ 144396 h 163834"/>
                    <a:gd name="connsiteX1-189" fmla="*/ 6994 w 13851"/>
                    <a:gd name="connsiteY1-190" fmla="*/ 98578 h 163834"/>
                    <a:gd name="connsiteX2-191" fmla="*/ 13851 w 13851"/>
                    <a:gd name="connsiteY2-192" fmla="*/ 163834 h 163834"/>
                    <a:gd name="connsiteX0-193" fmla="*/ 0 w 13851"/>
                    <a:gd name="connsiteY0-194" fmla="*/ 144396 h 163834"/>
                    <a:gd name="connsiteX1-195" fmla="*/ 6994 w 13851"/>
                    <a:gd name="connsiteY1-196" fmla="*/ 98578 h 163834"/>
                    <a:gd name="connsiteX2-197" fmla="*/ 13851 w 13851"/>
                    <a:gd name="connsiteY2-198" fmla="*/ 163834 h 163834"/>
                    <a:gd name="connsiteX0-199" fmla="*/ 0 w 13851"/>
                    <a:gd name="connsiteY0-200" fmla="*/ 59470 h 78908"/>
                    <a:gd name="connsiteX1-201" fmla="*/ 6994 w 13851"/>
                    <a:gd name="connsiteY1-202" fmla="*/ 13652 h 78908"/>
                    <a:gd name="connsiteX2-203" fmla="*/ 7064 w 13851"/>
                    <a:gd name="connsiteY2-204" fmla="*/ 10876 h 78908"/>
                    <a:gd name="connsiteX3-205" fmla="*/ 13851 w 13851"/>
                    <a:gd name="connsiteY3-206" fmla="*/ 78908 h 78908"/>
                    <a:gd name="connsiteX0-207" fmla="*/ 0 w 13851"/>
                    <a:gd name="connsiteY0-208" fmla="*/ 45818 h 65256"/>
                    <a:gd name="connsiteX1-209" fmla="*/ 6994 w 13851"/>
                    <a:gd name="connsiteY1-210" fmla="*/ 0 h 65256"/>
                    <a:gd name="connsiteX2-211" fmla="*/ 13851 w 13851"/>
                    <a:gd name="connsiteY2-212" fmla="*/ 65256 h 65256"/>
                    <a:gd name="connsiteX0-213" fmla="*/ 0 w 13851"/>
                    <a:gd name="connsiteY0-214" fmla="*/ 45818 h 65256"/>
                    <a:gd name="connsiteX1-215" fmla="*/ 6994 w 13851"/>
                    <a:gd name="connsiteY1-216" fmla="*/ 0 h 65256"/>
                    <a:gd name="connsiteX2-217" fmla="*/ 13851 w 13851"/>
                    <a:gd name="connsiteY2-218" fmla="*/ 65256 h 65256"/>
                    <a:gd name="connsiteX0-219" fmla="*/ 0 w 13851"/>
                    <a:gd name="connsiteY0-220" fmla="*/ 0 h 19438"/>
                    <a:gd name="connsiteX1-221" fmla="*/ 13851 w 13851"/>
                    <a:gd name="connsiteY1-222" fmla="*/ 19438 h 19438"/>
                    <a:gd name="connsiteX0-223" fmla="*/ 0 w 13851"/>
                    <a:gd name="connsiteY0-224" fmla="*/ 43966 h 63404"/>
                    <a:gd name="connsiteX1-225" fmla="*/ 13851 w 13851"/>
                    <a:gd name="connsiteY1-226" fmla="*/ 63404 h 63404"/>
                    <a:gd name="connsiteX0-227" fmla="*/ 0 w 13851"/>
                    <a:gd name="connsiteY0-228" fmla="*/ 43966 h 63404"/>
                    <a:gd name="connsiteX1-229" fmla="*/ 13851 w 13851"/>
                    <a:gd name="connsiteY1-230" fmla="*/ 63404 h 63404"/>
                    <a:gd name="connsiteX0-231" fmla="*/ 0 w 13851"/>
                    <a:gd name="connsiteY0-232" fmla="*/ 43966 h 63404"/>
                    <a:gd name="connsiteX1-233" fmla="*/ 13851 w 13851"/>
                    <a:gd name="connsiteY1-234" fmla="*/ 63404 h 63404"/>
                    <a:gd name="connsiteX0-235" fmla="*/ 0 w 13851"/>
                    <a:gd name="connsiteY0-236" fmla="*/ 34248 h 53686"/>
                    <a:gd name="connsiteX1-237" fmla="*/ 13851 w 13851"/>
                    <a:gd name="connsiteY1-238" fmla="*/ 53686 h 53686"/>
                    <a:gd name="connsiteX0-239" fmla="*/ 0 w 13851"/>
                    <a:gd name="connsiteY0-240" fmla="*/ 30083 h 49521"/>
                    <a:gd name="connsiteX1-241" fmla="*/ 13851 w 13851"/>
                    <a:gd name="connsiteY1-242" fmla="*/ 49521 h 49521"/>
                    <a:gd name="connsiteX0-243" fmla="*/ 0 w 13851"/>
                    <a:gd name="connsiteY0-244" fmla="*/ 49521 h 68959"/>
                    <a:gd name="connsiteX1-245" fmla="*/ 13851 w 13851"/>
                    <a:gd name="connsiteY1-246" fmla="*/ 68959 h 68959"/>
                    <a:gd name="connsiteX0-247" fmla="*/ 0 w 13851"/>
                    <a:gd name="connsiteY0-248" fmla="*/ 49521 h 68959"/>
                    <a:gd name="connsiteX1-249" fmla="*/ 13851 w 13851"/>
                    <a:gd name="connsiteY1-250" fmla="*/ 68959 h 68959"/>
                    <a:gd name="connsiteX0-251" fmla="*/ 0 w 13851"/>
                    <a:gd name="connsiteY0-252" fmla="*/ 49521 h 68959"/>
                    <a:gd name="connsiteX1-253" fmla="*/ 13851 w 13851"/>
                    <a:gd name="connsiteY1-254" fmla="*/ 68959 h 68959"/>
                    <a:gd name="connsiteX0-255" fmla="*/ 0 w 13851"/>
                    <a:gd name="connsiteY0-256" fmla="*/ 63405 h 82843"/>
                    <a:gd name="connsiteX1-257" fmla="*/ 13851 w 13851"/>
                    <a:gd name="connsiteY1-258" fmla="*/ 82843 h 82843"/>
                  </a:gdLst>
                  <a:ahLst/>
                  <a:cxnLst>
                    <a:cxn ang="0">
                      <a:pos x="connsiteX0-1" y="connsiteY0-2"/>
                    </a:cxn>
                    <a:cxn ang="0">
                      <a:pos x="connsiteX1-3" y="connsiteY1-4"/>
                    </a:cxn>
                  </a:cxnLst>
                  <a:rect l="l" t="t" r="r" b="b"/>
                  <a:pathLst>
                    <a:path w="13851" h="82843">
                      <a:moveTo>
                        <a:pt x="0" y="63405"/>
                      </a:moveTo>
                      <a:cubicBezTo>
                        <a:pt x="4686" y="19902"/>
                        <a:pt x="7989" y="0"/>
                        <a:pt x="13851" y="82843"/>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7" name="任意多边形 156"/>
                <p:cNvSpPr/>
                <p:nvPr/>
              </p:nvSpPr>
              <p:spPr>
                <a:xfrm>
                  <a:off x="4524375" y="1219200"/>
                  <a:ext cx="2381" cy="114300"/>
                </a:xfrm>
                <a:custGeom>
                  <a:avLst/>
                  <a:gdLst>
                    <a:gd name="connsiteX0" fmla="*/ 0 w 2381"/>
                    <a:gd name="connsiteY0" fmla="*/ 0 h 114300"/>
                    <a:gd name="connsiteX1" fmla="*/ 2381 w 2381"/>
                    <a:gd name="connsiteY1" fmla="*/ 114300 h 114300"/>
                  </a:gdLst>
                  <a:ahLst/>
                  <a:cxnLst>
                    <a:cxn ang="0">
                      <a:pos x="connsiteX0" y="connsiteY0"/>
                    </a:cxn>
                    <a:cxn ang="0">
                      <a:pos x="connsiteX1" y="connsiteY1"/>
                    </a:cxn>
                  </a:cxnLst>
                  <a:rect l="l" t="t" r="r" b="b"/>
                  <a:pathLst>
                    <a:path w="2381" h="114300">
                      <a:moveTo>
                        <a:pt x="0" y="0"/>
                      </a:moveTo>
                      <a:cubicBezTo>
                        <a:pt x="794" y="38100"/>
                        <a:pt x="1587" y="76200"/>
                        <a:pt x="2381" y="114300"/>
                      </a:cubicBezTo>
                    </a:path>
                  </a:pathLst>
                </a:cu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82" name="TextBox 181"/>
            <p:cNvSpPr txBox="1"/>
            <p:nvPr/>
          </p:nvSpPr>
          <p:spPr>
            <a:xfrm>
              <a:off x="3012326" y="1046188"/>
              <a:ext cx="1134586" cy="266700"/>
            </a:xfrm>
            <a:prstGeom prst="rect">
              <a:avLst/>
            </a:prstGeom>
            <a:noFill/>
          </p:spPr>
          <p:txBody>
            <a:bodyPr wrap="square" lIns="68580" tIns="34290" rIns="68580" bIns="34290" rtlCol="0">
              <a:spAutoFit/>
              <a:scene3d>
                <a:camera prst="orthographicFront"/>
                <a:lightRig rig="threePt" dir="t"/>
              </a:scene3d>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发放兵役登记证</a:t>
              </a:r>
            </a:p>
          </p:txBody>
        </p:sp>
      </p:grpSp>
      <p:sp>
        <p:nvSpPr>
          <p:cNvPr id="185" name="TextBox 184"/>
          <p:cNvSpPr txBox="1"/>
          <p:nvPr/>
        </p:nvSpPr>
        <p:spPr>
          <a:xfrm>
            <a:off x="3862070" y="2657475"/>
            <a:ext cx="681990" cy="266700"/>
          </a:xfrm>
          <a:prstGeom prst="rect">
            <a:avLst/>
          </a:prstGeom>
          <a:noFill/>
        </p:spPr>
        <p:txBody>
          <a:bodyPr wrap="square" lIns="68580" tIns="34290" rIns="68580" bIns="34290" rtlCol="0">
            <a:spAutoFit/>
            <a:scene3d>
              <a:camera prst="orthographicFront"/>
              <a:lightRig rig="threePt" dir="t"/>
            </a:scene3d>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现场确认</a:t>
            </a:r>
            <a:endParaRPr kumimoji="0" lang="zh-CN" altLang="en-US" sz="10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grpSp>
        <p:nvGrpSpPr>
          <p:cNvPr id="199" name="组合 198"/>
          <p:cNvGrpSpPr/>
          <p:nvPr/>
        </p:nvGrpSpPr>
        <p:grpSpPr>
          <a:xfrm>
            <a:off x="3185820" y="1842046"/>
            <a:ext cx="1730162" cy="615303"/>
            <a:chOff x="3190900" y="1810931"/>
            <a:chExt cx="1730162" cy="615303"/>
          </a:xfrm>
        </p:grpSpPr>
        <p:cxnSp>
          <p:nvCxnSpPr>
            <p:cNvPr id="3" name="Straight Connector 62"/>
            <p:cNvCxnSpPr/>
            <p:nvPr/>
          </p:nvCxnSpPr>
          <p:spPr>
            <a:xfrm>
              <a:off x="3190900" y="2134141"/>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9" name="组合 178"/>
            <p:cNvGrpSpPr/>
            <p:nvPr/>
          </p:nvGrpSpPr>
          <p:grpSpPr>
            <a:xfrm>
              <a:off x="4211924" y="1810931"/>
              <a:ext cx="709138" cy="615303"/>
              <a:chOff x="4394803" y="1697719"/>
              <a:chExt cx="709138" cy="615303"/>
            </a:xfrm>
          </p:grpSpPr>
          <p:sp>
            <p:nvSpPr>
              <p:cNvPr id="11" name="Oval 31"/>
              <p:cNvSpPr/>
              <p:nvPr/>
            </p:nvSpPr>
            <p:spPr bwMode="auto">
              <a:xfrm>
                <a:off x="4512200" y="1721281"/>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直接连接符 71"/>
              <p:cNvCxnSpPr/>
              <p:nvPr/>
            </p:nvCxnSpPr>
            <p:spPr>
              <a:xfrm>
                <a:off x="4879181" y="2069306"/>
                <a:ext cx="2721" cy="145257"/>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cxnSp>
            <p:nvCxnSpPr>
              <p:cNvPr id="73" name="直接连接符 72"/>
              <p:cNvCxnSpPr/>
              <p:nvPr/>
            </p:nvCxnSpPr>
            <p:spPr>
              <a:xfrm>
                <a:off x="4394803" y="1697719"/>
                <a:ext cx="52284" cy="412068"/>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cxnSp>
            <p:nvCxnSpPr>
              <p:cNvPr id="74" name="直接连接符 73"/>
              <p:cNvCxnSpPr/>
              <p:nvPr/>
            </p:nvCxnSpPr>
            <p:spPr>
              <a:xfrm flipH="1">
                <a:off x="4630442" y="1870393"/>
                <a:ext cx="252095"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cxnSp>
            <p:nvCxnSpPr>
              <p:cNvPr id="75" name="直接连接符 74"/>
              <p:cNvCxnSpPr/>
              <p:nvPr/>
            </p:nvCxnSpPr>
            <p:spPr>
              <a:xfrm flipH="1">
                <a:off x="4630442" y="2214563"/>
                <a:ext cx="252095"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76" name=" 184"/>
              <p:cNvSpPr/>
              <p:nvPr/>
            </p:nvSpPr>
            <p:spPr>
              <a:xfrm flipV="1">
                <a:off x="4713627" y="190214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84"/>
              <p:cNvSpPr/>
              <p:nvPr/>
            </p:nvSpPr>
            <p:spPr>
              <a:xfrm flipV="1">
                <a:off x="4751727" y="190214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84"/>
              <p:cNvSpPr/>
              <p:nvPr/>
            </p:nvSpPr>
            <p:spPr>
              <a:xfrm flipV="1">
                <a:off x="4791732" y="190214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84"/>
              <p:cNvSpPr/>
              <p:nvPr/>
            </p:nvSpPr>
            <p:spPr>
              <a:xfrm flipV="1">
                <a:off x="4678702" y="190214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 184"/>
              <p:cNvSpPr/>
              <p:nvPr/>
            </p:nvSpPr>
            <p:spPr>
              <a:xfrm flipV="1">
                <a:off x="4713627" y="193897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84"/>
              <p:cNvSpPr/>
              <p:nvPr/>
            </p:nvSpPr>
            <p:spPr>
              <a:xfrm flipV="1">
                <a:off x="4751727" y="193897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3" name=" 184"/>
              <p:cNvSpPr/>
              <p:nvPr/>
            </p:nvSpPr>
            <p:spPr>
              <a:xfrm flipV="1">
                <a:off x="4791732" y="193897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4" name=" 184"/>
              <p:cNvSpPr/>
              <p:nvPr/>
            </p:nvSpPr>
            <p:spPr>
              <a:xfrm flipV="1">
                <a:off x="4678702" y="193897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6" name=" 184"/>
              <p:cNvSpPr/>
              <p:nvPr/>
            </p:nvSpPr>
            <p:spPr>
              <a:xfrm flipV="1">
                <a:off x="4713627" y="198278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 name=" 184"/>
              <p:cNvSpPr/>
              <p:nvPr/>
            </p:nvSpPr>
            <p:spPr>
              <a:xfrm flipV="1">
                <a:off x="4751727" y="198278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8" name=" 184"/>
              <p:cNvSpPr/>
              <p:nvPr/>
            </p:nvSpPr>
            <p:spPr>
              <a:xfrm flipV="1">
                <a:off x="4791732" y="198278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9" name=" 184"/>
              <p:cNvSpPr/>
              <p:nvPr/>
            </p:nvSpPr>
            <p:spPr>
              <a:xfrm flipV="1">
                <a:off x="4678702" y="198278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 184"/>
              <p:cNvSpPr/>
              <p:nvPr/>
            </p:nvSpPr>
            <p:spPr>
              <a:xfrm flipV="1">
                <a:off x="4713627" y="203231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4" name=" 184"/>
              <p:cNvSpPr/>
              <p:nvPr/>
            </p:nvSpPr>
            <p:spPr>
              <a:xfrm flipV="1">
                <a:off x="4678702" y="203231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6" name=" 184"/>
              <p:cNvSpPr/>
              <p:nvPr/>
            </p:nvSpPr>
            <p:spPr>
              <a:xfrm flipV="1">
                <a:off x="4713627" y="206914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9" name=" 184"/>
              <p:cNvSpPr/>
              <p:nvPr/>
            </p:nvSpPr>
            <p:spPr>
              <a:xfrm flipV="1">
                <a:off x="4678702" y="2069148"/>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1" name=" 184"/>
              <p:cNvSpPr/>
              <p:nvPr/>
            </p:nvSpPr>
            <p:spPr>
              <a:xfrm flipV="1">
                <a:off x="4713627" y="211296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4" name=" 184"/>
              <p:cNvSpPr/>
              <p:nvPr/>
            </p:nvSpPr>
            <p:spPr>
              <a:xfrm flipV="1">
                <a:off x="4678702" y="2112963"/>
                <a:ext cx="7200" cy="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1" name="Freeform 13"/>
              <p:cNvSpPr>
                <a:spLocks noChangeAspect="1" noEditPoints="1"/>
              </p:cNvSpPr>
              <p:nvPr/>
            </p:nvSpPr>
            <p:spPr bwMode="auto">
              <a:xfrm>
                <a:off x="4714477" y="1828888"/>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6" name="任意多边形 175"/>
              <p:cNvSpPr/>
              <p:nvPr/>
            </p:nvSpPr>
            <p:spPr>
              <a:xfrm flipH="1">
                <a:off x="4586284" y="1862139"/>
                <a:ext cx="45719" cy="357186"/>
              </a:xfrm>
              <a:custGeom>
                <a:avLst/>
                <a:gdLst>
                  <a:gd name="connsiteX0" fmla="*/ 0 w 0"/>
                  <a:gd name="connsiteY0" fmla="*/ 0 h 280988"/>
                  <a:gd name="connsiteX1" fmla="*/ 0 w 0"/>
                  <a:gd name="connsiteY1" fmla="*/ 280988 h 280988"/>
                  <a:gd name="connsiteX2" fmla="*/ 0 w 0"/>
                  <a:gd name="connsiteY2" fmla="*/ 280988 h 280988"/>
                </a:gdLst>
                <a:ahLst/>
                <a:cxnLst>
                  <a:cxn ang="0">
                    <a:pos x="connsiteX0" y="connsiteY0"/>
                  </a:cxn>
                  <a:cxn ang="0">
                    <a:pos x="connsiteX1" y="connsiteY1"/>
                  </a:cxn>
                  <a:cxn ang="0">
                    <a:pos x="connsiteX2" y="connsiteY2"/>
                  </a:cxn>
                </a:cxnLst>
                <a:rect l="l" t="t" r="r" b="b"/>
                <a:pathLst>
                  <a:path h="280988">
                    <a:moveTo>
                      <a:pt x="0" y="0"/>
                    </a:moveTo>
                    <a:lnTo>
                      <a:pt x="0" y="280988"/>
                    </a:lnTo>
                    <a:lnTo>
                      <a:pt x="0" y="280988"/>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83" name="TextBox 182"/>
            <p:cNvSpPr txBox="1"/>
            <p:nvPr/>
          </p:nvSpPr>
          <p:spPr>
            <a:xfrm>
              <a:off x="3272815" y="1885861"/>
              <a:ext cx="1176020" cy="266700"/>
            </a:xfrm>
            <a:prstGeom prst="rect">
              <a:avLst/>
            </a:prstGeom>
            <a:noFill/>
          </p:spPr>
          <p:txBody>
            <a:bodyPr wrap="square" lIns="68580" tIns="34290" rIns="68580" bIns="34290" rtlCol="0">
              <a:spAutoFit/>
              <a:scene3d>
                <a:camera prst="orthographicFront"/>
                <a:lightRig rig="threePt" dir="t"/>
              </a:scene3d>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00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初审初检作出结论</a:t>
              </a:r>
              <a:endParaRPr kumimoji="0" lang="zh-CN" altLang="en-US" sz="10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grpSp>
      <p:sp>
        <p:nvSpPr>
          <p:cNvPr id="15" name="Oval 31"/>
          <p:cNvSpPr/>
          <p:nvPr/>
        </p:nvSpPr>
        <p:spPr bwMode="auto">
          <a:xfrm>
            <a:off x="4364990" y="3393440"/>
            <a:ext cx="591820" cy="59182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任意多边形 108"/>
          <p:cNvSpPr/>
          <p:nvPr/>
        </p:nvSpPr>
        <p:spPr>
          <a:xfrm>
            <a:off x="4404360" y="3740785"/>
            <a:ext cx="286385" cy="120650"/>
          </a:xfrm>
          <a:custGeom>
            <a:avLst/>
            <a:gdLst>
              <a:gd name="connsiteX0" fmla="*/ 1314450 w 1314450"/>
              <a:gd name="connsiteY0" fmla="*/ 0 h 692150"/>
              <a:gd name="connsiteX1" fmla="*/ 0 w 1314450"/>
              <a:gd name="connsiteY1" fmla="*/ 393700 h 692150"/>
              <a:gd name="connsiteX2" fmla="*/ 0 w 1314450"/>
              <a:gd name="connsiteY2" fmla="*/ 393700 h 692150"/>
              <a:gd name="connsiteX3" fmla="*/ 479425 w 1314450"/>
              <a:gd name="connsiteY3" fmla="*/ 692150 h 692150"/>
              <a:gd name="connsiteX0-1" fmla="*/ 1314450 w 1314450"/>
              <a:gd name="connsiteY0-2" fmla="*/ 0 h 692150"/>
              <a:gd name="connsiteX1-3" fmla="*/ 692150 w 1314450"/>
              <a:gd name="connsiteY1-4" fmla="*/ 311150 h 692150"/>
              <a:gd name="connsiteX2-5" fmla="*/ 0 w 1314450"/>
              <a:gd name="connsiteY2-6" fmla="*/ 393700 h 692150"/>
              <a:gd name="connsiteX3-7" fmla="*/ 0 w 1314450"/>
              <a:gd name="connsiteY3-8" fmla="*/ 393700 h 692150"/>
              <a:gd name="connsiteX4" fmla="*/ 479425 w 1314450"/>
              <a:gd name="connsiteY4" fmla="*/ 692150 h 692150"/>
              <a:gd name="connsiteX0-9" fmla="*/ 1314450 w 1314450"/>
              <a:gd name="connsiteY0-10" fmla="*/ 0 h 692150"/>
              <a:gd name="connsiteX1-11" fmla="*/ 692150 w 1314450"/>
              <a:gd name="connsiteY1-12" fmla="*/ 311150 h 692150"/>
              <a:gd name="connsiteX2-13" fmla="*/ 0 w 1314450"/>
              <a:gd name="connsiteY2-14" fmla="*/ 393700 h 692150"/>
              <a:gd name="connsiteX3-15" fmla="*/ 0 w 1314450"/>
              <a:gd name="connsiteY3-16" fmla="*/ 393700 h 692150"/>
              <a:gd name="connsiteX4-17" fmla="*/ 479425 w 1314450"/>
              <a:gd name="connsiteY4-18" fmla="*/ 692150 h 692150"/>
              <a:gd name="connsiteX0-19" fmla="*/ 1314450 w 1314450"/>
              <a:gd name="connsiteY0-20" fmla="*/ 0 h 692150"/>
              <a:gd name="connsiteX1-21" fmla="*/ 692150 w 1314450"/>
              <a:gd name="connsiteY1-22" fmla="*/ 311150 h 692150"/>
              <a:gd name="connsiteX2-23" fmla="*/ 0 w 1314450"/>
              <a:gd name="connsiteY2-24" fmla="*/ 393700 h 692150"/>
              <a:gd name="connsiteX3-25" fmla="*/ 0 w 1314450"/>
              <a:gd name="connsiteY3-26" fmla="*/ 393700 h 692150"/>
              <a:gd name="connsiteX4-27" fmla="*/ 479425 w 1314450"/>
              <a:gd name="connsiteY4-28" fmla="*/ 692150 h 692150"/>
              <a:gd name="connsiteX0-29" fmla="*/ 1314450 w 1314450"/>
              <a:gd name="connsiteY0-30" fmla="*/ 0 h 692150"/>
              <a:gd name="connsiteX1-31" fmla="*/ 692150 w 1314450"/>
              <a:gd name="connsiteY1-32" fmla="*/ 311150 h 692150"/>
              <a:gd name="connsiteX2-33" fmla="*/ 171450 w 1314450"/>
              <a:gd name="connsiteY2-34" fmla="*/ 422275 h 692150"/>
              <a:gd name="connsiteX3-35" fmla="*/ 0 w 1314450"/>
              <a:gd name="connsiteY3-36" fmla="*/ 393700 h 692150"/>
              <a:gd name="connsiteX4-37" fmla="*/ 0 w 1314450"/>
              <a:gd name="connsiteY4-38" fmla="*/ 393700 h 692150"/>
              <a:gd name="connsiteX5" fmla="*/ 479425 w 1314450"/>
              <a:gd name="connsiteY5" fmla="*/ 692150 h 692150"/>
              <a:gd name="connsiteX0-39" fmla="*/ 1314450 w 1314450"/>
              <a:gd name="connsiteY0-40" fmla="*/ 0 h 692150"/>
              <a:gd name="connsiteX1-41" fmla="*/ 692150 w 1314450"/>
              <a:gd name="connsiteY1-42" fmla="*/ 311150 h 692150"/>
              <a:gd name="connsiteX2-43" fmla="*/ 171450 w 1314450"/>
              <a:gd name="connsiteY2-44" fmla="*/ 422275 h 692150"/>
              <a:gd name="connsiteX3-45" fmla="*/ 0 w 1314450"/>
              <a:gd name="connsiteY3-46" fmla="*/ 393700 h 692150"/>
              <a:gd name="connsiteX4-47" fmla="*/ 0 w 1314450"/>
              <a:gd name="connsiteY4-48" fmla="*/ 393700 h 692150"/>
              <a:gd name="connsiteX5-49" fmla="*/ 479425 w 1314450"/>
              <a:gd name="connsiteY5-50" fmla="*/ 692150 h 692150"/>
              <a:gd name="connsiteX0-51" fmla="*/ 1314450 w 1314450"/>
              <a:gd name="connsiteY0-52" fmla="*/ 0 h 692150"/>
              <a:gd name="connsiteX1-53" fmla="*/ 692150 w 1314450"/>
              <a:gd name="connsiteY1-54" fmla="*/ 311150 h 692150"/>
              <a:gd name="connsiteX2-55" fmla="*/ 171450 w 1314450"/>
              <a:gd name="connsiteY2-56" fmla="*/ 422275 h 692150"/>
              <a:gd name="connsiteX3-57" fmla="*/ 0 w 1314450"/>
              <a:gd name="connsiteY3-58" fmla="*/ 393700 h 692150"/>
              <a:gd name="connsiteX4-59" fmla="*/ 0 w 1314450"/>
              <a:gd name="connsiteY4-60" fmla="*/ 393700 h 692150"/>
              <a:gd name="connsiteX5-61" fmla="*/ 142875 w 1314450"/>
              <a:gd name="connsiteY5-62" fmla="*/ 504825 h 692150"/>
              <a:gd name="connsiteX6" fmla="*/ 479425 w 1314450"/>
              <a:gd name="connsiteY6" fmla="*/ 692150 h 692150"/>
              <a:gd name="connsiteX0-63" fmla="*/ 1314450 w 1397000"/>
              <a:gd name="connsiteY0-64" fmla="*/ 0 h 590550"/>
              <a:gd name="connsiteX1-65" fmla="*/ 692150 w 1397000"/>
              <a:gd name="connsiteY1-66" fmla="*/ 311150 h 590550"/>
              <a:gd name="connsiteX2-67" fmla="*/ 171450 w 1397000"/>
              <a:gd name="connsiteY2-68" fmla="*/ 422275 h 590550"/>
              <a:gd name="connsiteX3-69" fmla="*/ 0 w 1397000"/>
              <a:gd name="connsiteY3-70" fmla="*/ 393700 h 590550"/>
              <a:gd name="connsiteX4-71" fmla="*/ 0 w 1397000"/>
              <a:gd name="connsiteY4-72" fmla="*/ 393700 h 590550"/>
              <a:gd name="connsiteX5-73" fmla="*/ 142875 w 1397000"/>
              <a:gd name="connsiteY5-74" fmla="*/ 504825 h 590550"/>
              <a:gd name="connsiteX6-75" fmla="*/ 1397000 w 1397000"/>
              <a:gd name="connsiteY6-76" fmla="*/ 590550 h 590550"/>
              <a:gd name="connsiteX0-77" fmla="*/ 1314450 w 1397000"/>
              <a:gd name="connsiteY0-78" fmla="*/ 0 h 742950"/>
              <a:gd name="connsiteX1-79" fmla="*/ 692150 w 1397000"/>
              <a:gd name="connsiteY1-80" fmla="*/ 311150 h 742950"/>
              <a:gd name="connsiteX2-81" fmla="*/ 171450 w 1397000"/>
              <a:gd name="connsiteY2-82" fmla="*/ 422275 h 742950"/>
              <a:gd name="connsiteX3-83" fmla="*/ 0 w 1397000"/>
              <a:gd name="connsiteY3-84" fmla="*/ 393700 h 742950"/>
              <a:gd name="connsiteX4-85" fmla="*/ 0 w 1397000"/>
              <a:gd name="connsiteY4-86" fmla="*/ 393700 h 742950"/>
              <a:gd name="connsiteX5-87" fmla="*/ 142875 w 1397000"/>
              <a:gd name="connsiteY5-88" fmla="*/ 504825 h 742950"/>
              <a:gd name="connsiteX6-89" fmla="*/ 619125 w 1397000"/>
              <a:gd name="connsiteY6-90" fmla="*/ 742950 h 742950"/>
              <a:gd name="connsiteX7" fmla="*/ 1397000 w 1397000"/>
              <a:gd name="connsiteY7" fmla="*/ 590550 h 742950"/>
              <a:gd name="connsiteX0-91" fmla="*/ 1314450 w 1397000"/>
              <a:gd name="connsiteY0-92" fmla="*/ 0 h 742950"/>
              <a:gd name="connsiteX1-93" fmla="*/ 692150 w 1397000"/>
              <a:gd name="connsiteY1-94" fmla="*/ 311150 h 742950"/>
              <a:gd name="connsiteX2-95" fmla="*/ 171450 w 1397000"/>
              <a:gd name="connsiteY2-96" fmla="*/ 422275 h 742950"/>
              <a:gd name="connsiteX3-97" fmla="*/ 0 w 1397000"/>
              <a:gd name="connsiteY3-98" fmla="*/ 393700 h 742950"/>
              <a:gd name="connsiteX4-99" fmla="*/ 0 w 1397000"/>
              <a:gd name="connsiteY4-100" fmla="*/ 393700 h 742950"/>
              <a:gd name="connsiteX5-101" fmla="*/ 142875 w 1397000"/>
              <a:gd name="connsiteY5-102" fmla="*/ 504825 h 742950"/>
              <a:gd name="connsiteX6-103" fmla="*/ 365125 w 1397000"/>
              <a:gd name="connsiteY6-104" fmla="*/ 647700 h 742950"/>
              <a:gd name="connsiteX7-105" fmla="*/ 619125 w 1397000"/>
              <a:gd name="connsiteY7-106" fmla="*/ 742950 h 742950"/>
              <a:gd name="connsiteX8" fmla="*/ 1397000 w 1397000"/>
              <a:gd name="connsiteY8" fmla="*/ 590550 h 742950"/>
              <a:gd name="connsiteX0-107" fmla="*/ 1314450 w 1397000"/>
              <a:gd name="connsiteY0-108" fmla="*/ 0 h 831850"/>
              <a:gd name="connsiteX1-109" fmla="*/ 692150 w 1397000"/>
              <a:gd name="connsiteY1-110" fmla="*/ 311150 h 831850"/>
              <a:gd name="connsiteX2-111" fmla="*/ 171450 w 1397000"/>
              <a:gd name="connsiteY2-112" fmla="*/ 422275 h 831850"/>
              <a:gd name="connsiteX3-113" fmla="*/ 0 w 1397000"/>
              <a:gd name="connsiteY3-114" fmla="*/ 393700 h 831850"/>
              <a:gd name="connsiteX4-115" fmla="*/ 0 w 1397000"/>
              <a:gd name="connsiteY4-116" fmla="*/ 393700 h 831850"/>
              <a:gd name="connsiteX5-117" fmla="*/ 142875 w 1397000"/>
              <a:gd name="connsiteY5-118" fmla="*/ 504825 h 831850"/>
              <a:gd name="connsiteX6-119" fmla="*/ 365125 w 1397000"/>
              <a:gd name="connsiteY6-120" fmla="*/ 647700 h 831850"/>
              <a:gd name="connsiteX7-121" fmla="*/ 619125 w 1397000"/>
              <a:gd name="connsiteY7-122" fmla="*/ 742950 h 831850"/>
              <a:gd name="connsiteX8-123" fmla="*/ 1174750 w 1397000"/>
              <a:gd name="connsiteY8-124" fmla="*/ 831850 h 831850"/>
              <a:gd name="connsiteX9" fmla="*/ 1397000 w 1397000"/>
              <a:gd name="connsiteY9" fmla="*/ 590550 h 831850"/>
              <a:gd name="connsiteX0-125" fmla="*/ 1314450 w 1397000"/>
              <a:gd name="connsiteY0-126" fmla="*/ 0 h 831850"/>
              <a:gd name="connsiteX1-127" fmla="*/ 692150 w 1397000"/>
              <a:gd name="connsiteY1-128" fmla="*/ 311150 h 831850"/>
              <a:gd name="connsiteX2-129" fmla="*/ 171450 w 1397000"/>
              <a:gd name="connsiteY2-130" fmla="*/ 422275 h 831850"/>
              <a:gd name="connsiteX3-131" fmla="*/ 0 w 1397000"/>
              <a:gd name="connsiteY3-132" fmla="*/ 393700 h 831850"/>
              <a:gd name="connsiteX4-133" fmla="*/ 0 w 1397000"/>
              <a:gd name="connsiteY4-134" fmla="*/ 393700 h 831850"/>
              <a:gd name="connsiteX5-135" fmla="*/ 142875 w 1397000"/>
              <a:gd name="connsiteY5-136" fmla="*/ 504825 h 831850"/>
              <a:gd name="connsiteX6-137" fmla="*/ 365125 w 1397000"/>
              <a:gd name="connsiteY6-138" fmla="*/ 647700 h 831850"/>
              <a:gd name="connsiteX7-139" fmla="*/ 619125 w 1397000"/>
              <a:gd name="connsiteY7-140" fmla="*/ 742950 h 831850"/>
              <a:gd name="connsiteX8-141" fmla="*/ 1174750 w 1397000"/>
              <a:gd name="connsiteY8-142" fmla="*/ 831850 h 831850"/>
              <a:gd name="connsiteX9-143" fmla="*/ 1397000 w 1397000"/>
              <a:gd name="connsiteY9-144" fmla="*/ 590550 h 831850"/>
              <a:gd name="connsiteX0-145" fmla="*/ 1314450 w 1397000"/>
              <a:gd name="connsiteY0-146" fmla="*/ 0 h 837142"/>
              <a:gd name="connsiteX1-147" fmla="*/ 692150 w 1397000"/>
              <a:gd name="connsiteY1-148" fmla="*/ 311150 h 837142"/>
              <a:gd name="connsiteX2-149" fmla="*/ 171450 w 1397000"/>
              <a:gd name="connsiteY2-150" fmla="*/ 422275 h 837142"/>
              <a:gd name="connsiteX3-151" fmla="*/ 0 w 1397000"/>
              <a:gd name="connsiteY3-152" fmla="*/ 393700 h 837142"/>
              <a:gd name="connsiteX4-153" fmla="*/ 0 w 1397000"/>
              <a:gd name="connsiteY4-154" fmla="*/ 393700 h 837142"/>
              <a:gd name="connsiteX5-155" fmla="*/ 142875 w 1397000"/>
              <a:gd name="connsiteY5-156" fmla="*/ 504825 h 837142"/>
              <a:gd name="connsiteX6-157" fmla="*/ 365125 w 1397000"/>
              <a:gd name="connsiteY6-158" fmla="*/ 647700 h 837142"/>
              <a:gd name="connsiteX7-159" fmla="*/ 619125 w 1397000"/>
              <a:gd name="connsiteY7-160" fmla="*/ 742950 h 837142"/>
              <a:gd name="connsiteX8-161" fmla="*/ 1174750 w 1397000"/>
              <a:gd name="connsiteY8-162" fmla="*/ 831850 h 837142"/>
              <a:gd name="connsiteX9-163" fmla="*/ 1397000 w 1397000"/>
              <a:gd name="connsiteY9-164" fmla="*/ 590550 h 837142"/>
              <a:gd name="connsiteX0-165" fmla="*/ 1314450 w 1356783"/>
              <a:gd name="connsiteY0-166" fmla="*/ 12700 h 849842"/>
              <a:gd name="connsiteX1-167" fmla="*/ 692150 w 1356783"/>
              <a:gd name="connsiteY1-168" fmla="*/ 323850 h 849842"/>
              <a:gd name="connsiteX2-169" fmla="*/ 171450 w 1356783"/>
              <a:gd name="connsiteY2-170" fmla="*/ 434975 h 849842"/>
              <a:gd name="connsiteX3-171" fmla="*/ 0 w 1356783"/>
              <a:gd name="connsiteY3-172" fmla="*/ 406400 h 849842"/>
              <a:gd name="connsiteX4-173" fmla="*/ 0 w 1356783"/>
              <a:gd name="connsiteY4-174" fmla="*/ 406400 h 849842"/>
              <a:gd name="connsiteX5-175" fmla="*/ 142875 w 1356783"/>
              <a:gd name="connsiteY5-176" fmla="*/ 517525 h 849842"/>
              <a:gd name="connsiteX6-177" fmla="*/ 365125 w 1356783"/>
              <a:gd name="connsiteY6-178" fmla="*/ 660400 h 849842"/>
              <a:gd name="connsiteX7-179" fmla="*/ 619125 w 1356783"/>
              <a:gd name="connsiteY7-180" fmla="*/ 755650 h 849842"/>
              <a:gd name="connsiteX8-181" fmla="*/ 1174750 w 1356783"/>
              <a:gd name="connsiteY8-182" fmla="*/ 844550 h 849842"/>
              <a:gd name="connsiteX9-183" fmla="*/ 1327150 w 1356783"/>
              <a:gd name="connsiteY9-184" fmla="*/ 0 h 849842"/>
              <a:gd name="connsiteX0-185" fmla="*/ 1314450 w 2149476"/>
              <a:gd name="connsiteY0-186" fmla="*/ 67733 h 904875"/>
              <a:gd name="connsiteX1-187" fmla="*/ 692150 w 2149476"/>
              <a:gd name="connsiteY1-188" fmla="*/ 378883 h 904875"/>
              <a:gd name="connsiteX2-189" fmla="*/ 171450 w 2149476"/>
              <a:gd name="connsiteY2-190" fmla="*/ 490008 h 904875"/>
              <a:gd name="connsiteX3-191" fmla="*/ 0 w 2149476"/>
              <a:gd name="connsiteY3-192" fmla="*/ 461433 h 904875"/>
              <a:gd name="connsiteX4-193" fmla="*/ 0 w 2149476"/>
              <a:gd name="connsiteY4-194" fmla="*/ 461433 h 904875"/>
              <a:gd name="connsiteX5-195" fmla="*/ 142875 w 2149476"/>
              <a:gd name="connsiteY5-196" fmla="*/ 572558 h 904875"/>
              <a:gd name="connsiteX6-197" fmla="*/ 365125 w 2149476"/>
              <a:gd name="connsiteY6-198" fmla="*/ 715433 h 904875"/>
              <a:gd name="connsiteX7-199" fmla="*/ 619125 w 2149476"/>
              <a:gd name="connsiteY7-200" fmla="*/ 810683 h 904875"/>
              <a:gd name="connsiteX8-201" fmla="*/ 1174750 w 2149476"/>
              <a:gd name="connsiteY8-202" fmla="*/ 899583 h 904875"/>
              <a:gd name="connsiteX9-203" fmla="*/ 2124076 w 2149476"/>
              <a:gd name="connsiteY9-204" fmla="*/ 140758 h 904875"/>
              <a:gd name="connsiteX10" fmla="*/ 1327150 w 2149476"/>
              <a:gd name="connsiteY10" fmla="*/ 55033 h 904875"/>
              <a:gd name="connsiteX0-205" fmla="*/ 1314450 w 2244197"/>
              <a:gd name="connsiteY0-206" fmla="*/ 65617 h 902759"/>
              <a:gd name="connsiteX1-207" fmla="*/ 692150 w 2244197"/>
              <a:gd name="connsiteY1-208" fmla="*/ 376767 h 902759"/>
              <a:gd name="connsiteX2-209" fmla="*/ 171450 w 2244197"/>
              <a:gd name="connsiteY2-210" fmla="*/ 487892 h 902759"/>
              <a:gd name="connsiteX3-211" fmla="*/ 0 w 2244197"/>
              <a:gd name="connsiteY3-212" fmla="*/ 459317 h 902759"/>
              <a:gd name="connsiteX4-213" fmla="*/ 0 w 2244197"/>
              <a:gd name="connsiteY4-214" fmla="*/ 459317 h 902759"/>
              <a:gd name="connsiteX5-215" fmla="*/ 142875 w 2244197"/>
              <a:gd name="connsiteY5-216" fmla="*/ 570442 h 902759"/>
              <a:gd name="connsiteX6-217" fmla="*/ 365125 w 2244197"/>
              <a:gd name="connsiteY6-218" fmla="*/ 713317 h 902759"/>
              <a:gd name="connsiteX7-219" fmla="*/ 619125 w 2244197"/>
              <a:gd name="connsiteY7-220" fmla="*/ 808567 h 902759"/>
              <a:gd name="connsiteX8-221" fmla="*/ 1174750 w 2244197"/>
              <a:gd name="connsiteY8-222" fmla="*/ 897467 h 902759"/>
              <a:gd name="connsiteX9-223" fmla="*/ 2124076 w 2244197"/>
              <a:gd name="connsiteY9-224" fmla="*/ 138642 h 902759"/>
              <a:gd name="connsiteX10-225" fmla="*/ 1803400 w 2244197"/>
              <a:gd name="connsiteY10-226" fmla="*/ 97368 h 902759"/>
              <a:gd name="connsiteX11" fmla="*/ 1327150 w 2244197"/>
              <a:gd name="connsiteY11" fmla="*/ 52917 h 902759"/>
              <a:gd name="connsiteX0-227" fmla="*/ 1314450 w 2155297"/>
              <a:gd name="connsiteY0-228" fmla="*/ 12700 h 849842"/>
              <a:gd name="connsiteX1-229" fmla="*/ 692150 w 2155297"/>
              <a:gd name="connsiteY1-230" fmla="*/ 323850 h 849842"/>
              <a:gd name="connsiteX2-231" fmla="*/ 171450 w 2155297"/>
              <a:gd name="connsiteY2-232" fmla="*/ 434975 h 849842"/>
              <a:gd name="connsiteX3-233" fmla="*/ 0 w 2155297"/>
              <a:gd name="connsiteY3-234" fmla="*/ 406400 h 849842"/>
              <a:gd name="connsiteX4-235" fmla="*/ 0 w 2155297"/>
              <a:gd name="connsiteY4-236" fmla="*/ 406400 h 849842"/>
              <a:gd name="connsiteX5-237" fmla="*/ 142875 w 2155297"/>
              <a:gd name="connsiteY5-238" fmla="*/ 517525 h 849842"/>
              <a:gd name="connsiteX6-239" fmla="*/ 365125 w 2155297"/>
              <a:gd name="connsiteY6-240" fmla="*/ 660400 h 849842"/>
              <a:gd name="connsiteX7-241" fmla="*/ 619125 w 2155297"/>
              <a:gd name="connsiteY7-242" fmla="*/ 755650 h 849842"/>
              <a:gd name="connsiteX8-243" fmla="*/ 1174750 w 2155297"/>
              <a:gd name="connsiteY8-244" fmla="*/ 844550 h 849842"/>
              <a:gd name="connsiteX9-245" fmla="*/ 2124076 w 2155297"/>
              <a:gd name="connsiteY9-246" fmla="*/ 85725 h 849842"/>
              <a:gd name="connsiteX10-247" fmla="*/ 1803400 w 2155297"/>
              <a:gd name="connsiteY10-248" fmla="*/ 44451 h 849842"/>
              <a:gd name="connsiteX11-249" fmla="*/ 1327150 w 2155297"/>
              <a:gd name="connsiteY11-250" fmla="*/ 0 h 849842"/>
              <a:gd name="connsiteX0-251" fmla="*/ 1314450 w 2155297"/>
              <a:gd name="connsiteY0-252" fmla="*/ 12700 h 851958"/>
              <a:gd name="connsiteX1-253" fmla="*/ 692150 w 2155297"/>
              <a:gd name="connsiteY1-254" fmla="*/ 323850 h 851958"/>
              <a:gd name="connsiteX2-255" fmla="*/ 171450 w 2155297"/>
              <a:gd name="connsiteY2-256" fmla="*/ 434975 h 851958"/>
              <a:gd name="connsiteX3-257" fmla="*/ 0 w 2155297"/>
              <a:gd name="connsiteY3-258" fmla="*/ 406400 h 851958"/>
              <a:gd name="connsiteX4-259" fmla="*/ 0 w 2155297"/>
              <a:gd name="connsiteY4-260" fmla="*/ 406400 h 851958"/>
              <a:gd name="connsiteX5-261" fmla="*/ 142875 w 2155297"/>
              <a:gd name="connsiteY5-262" fmla="*/ 517525 h 851958"/>
              <a:gd name="connsiteX6-263" fmla="*/ 365125 w 2155297"/>
              <a:gd name="connsiteY6-264" fmla="*/ 660400 h 851958"/>
              <a:gd name="connsiteX7-265" fmla="*/ 619125 w 2155297"/>
              <a:gd name="connsiteY7-266" fmla="*/ 755650 h 851958"/>
              <a:gd name="connsiteX8-267" fmla="*/ 1174750 w 2155297"/>
              <a:gd name="connsiteY8-268" fmla="*/ 844550 h 851958"/>
              <a:gd name="connsiteX9-269" fmla="*/ 2124076 w 2155297"/>
              <a:gd name="connsiteY9-270" fmla="*/ 85725 h 851958"/>
              <a:gd name="connsiteX10-271" fmla="*/ 1803400 w 2155297"/>
              <a:gd name="connsiteY10-272" fmla="*/ 44451 h 851958"/>
              <a:gd name="connsiteX11-273" fmla="*/ 1327150 w 2155297"/>
              <a:gd name="connsiteY11-274" fmla="*/ 0 h 851958"/>
              <a:gd name="connsiteX0-275" fmla="*/ 1314450 w 2155297"/>
              <a:gd name="connsiteY0-276" fmla="*/ 12700 h 849842"/>
              <a:gd name="connsiteX1-277" fmla="*/ 692150 w 2155297"/>
              <a:gd name="connsiteY1-278" fmla="*/ 323850 h 849842"/>
              <a:gd name="connsiteX2-279" fmla="*/ 171450 w 2155297"/>
              <a:gd name="connsiteY2-280" fmla="*/ 434975 h 849842"/>
              <a:gd name="connsiteX3-281" fmla="*/ 0 w 2155297"/>
              <a:gd name="connsiteY3-282" fmla="*/ 406400 h 849842"/>
              <a:gd name="connsiteX4-283" fmla="*/ 0 w 2155297"/>
              <a:gd name="connsiteY4-284" fmla="*/ 406400 h 849842"/>
              <a:gd name="connsiteX5-285" fmla="*/ 142875 w 2155297"/>
              <a:gd name="connsiteY5-286" fmla="*/ 517525 h 849842"/>
              <a:gd name="connsiteX6-287" fmla="*/ 365125 w 2155297"/>
              <a:gd name="connsiteY6-288" fmla="*/ 660400 h 849842"/>
              <a:gd name="connsiteX7-289" fmla="*/ 619125 w 2155297"/>
              <a:gd name="connsiteY7-290" fmla="*/ 755650 h 849842"/>
              <a:gd name="connsiteX8-291" fmla="*/ 1174750 w 2155297"/>
              <a:gd name="connsiteY8-292" fmla="*/ 844550 h 849842"/>
              <a:gd name="connsiteX9-293" fmla="*/ 1768475 w 2155297"/>
              <a:gd name="connsiteY9-294" fmla="*/ 650875 h 849842"/>
              <a:gd name="connsiteX10-295" fmla="*/ 2124076 w 2155297"/>
              <a:gd name="connsiteY10-296" fmla="*/ 85725 h 849842"/>
              <a:gd name="connsiteX11-297" fmla="*/ 1803400 w 2155297"/>
              <a:gd name="connsiteY11-298" fmla="*/ 44451 h 849842"/>
              <a:gd name="connsiteX12" fmla="*/ 1327150 w 2155297"/>
              <a:gd name="connsiteY12" fmla="*/ 0 h 849842"/>
              <a:gd name="connsiteX0-299" fmla="*/ 1314450 w 2155297"/>
              <a:gd name="connsiteY0-300" fmla="*/ 12700 h 852488"/>
              <a:gd name="connsiteX1-301" fmla="*/ 692150 w 2155297"/>
              <a:gd name="connsiteY1-302" fmla="*/ 323850 h 852488"/>
              <a:gd name="connsiteX2-303" fmla="*/ 171450 w 2155297"/>
              <a:gd name="connsiteY2-304" fmla="*/ 434975 h 852488"/>
              <a:gd name="connsiteX3-305" fmla="*/ 0 w 2155297"/>
              <a:gd name="connsiteY3-306" fmla="*/ 406400 h 852488"/>
              <a:gd name="connsiteX4-307" fmla="*/ 0 w 2155297"/>
              <a:gd name="connsiteY4-308" fmla="*/ 406400 h 852488"/>
              <a:gd name="connsiteX5-309" fmla="*/ 142875 w 2155297"/>
              <a:gd name="connsiteY5-310" fmla="*/ 517525 h 852488"/>
              <a:gd name="connsiteX6-311" fmla="*/ 365125 w 2155297"/>
              <a:gd name="connsiteY6-312" fmla="*/ 660400 h 852488"/>
              <a:gd name="connsiteX7-313" fmla="*/ 619125 w 2155297"/>
              <a:gd name="connsiteY7-314" fmla="*/ 755650 h 852488"/>
              <a:gd name="connsiteX8-315" fmla="*/ 1174750 w 2155297"/>
              <a:gd name="connsiteY8-316" fmla="*/ 844550 h 852488"/>
              <a:gd name="connsiteX9-317" fmla="*/ 1384300 w 2155297"/>
              <a:gd name="connsiteY9-318" fmla="*/ 603250 h 852488"/>
              <a:gd name="connsiteX10-319" fmla="*/ 1768475 w 2155297"/>
              <a:gd name="connsiteY10-320" fmla="*/ 650875 h 852488"/>
              <a:gd name="connsiteX11-321" fmla="*/ 2124076 w 2155297"/>
              <a:gd name="connsiteY11-322" fmla="*/ 85725 h 852488"/>
              <a:gd name="connsiteX12-323" fmla="*/ 1803400 w 2155297"/>
              <a:gd name="connsiteY12-324" fmla="*/ 44451 h 852488"/>
              <a:gd name="connsiteX13" fmla="*/ 1327150 w 2155297"/>
              <a:gd name="connsiteY13" fmla="*/ 0 h 852488"/>
              <a:gd name="connsiteX0-325" fmla="*/ 1314450 w 2155297"/>
              <a:gd name="connsiteY0-326" fmla="*/ 12700 h 852488"/>
              <a:gd name="connsiteX1-327" fmla="*/ 692150 w 2155297"/>
              <a:gd name="connsiteY1-328" fmla="*/ 323850 h 852488"/>
              <a:gd name="connsiteX2-329" fmla="*/ 171450 w 2155297"/>
              <a:gd name="connsiteY2-330" fmla="*/ 434975 h 852488"/>
              <a:gd name="connsiteX3-331" fmla="*/ 0 w 2155297"/>
              <a:gd name="connsiteY3-332" fmla="*/ 406400 h 852488"/>
              <a:gd name="connsiteX4-333" fmla="*/ 0 w 2155297"/>
              <a:gd name="connsiteY4-334" fmla="*/ 406400 h 852488"/>
              <a:gd name="connsiteX5-335" fmla="*/ 142875 w 2155297"/>
              <a:gd name="connsiteY5-336" fmla="*/ 517525 h 852488"/>
              <a:gd name="connsiteX6-337" fmla="*/ 365125 w 2155297"/>
              <a:gd name="connsiteY6-338" fmla="*/ 660400 h 852488"/>
              <a:gd name="connsiteX7-339" fmla="*/ 619125 w 2155297"/>
              <a:gd name="connsiteY7-340" fmla="*/ 755650 h 852488"/>
              <a:gd name="connsiteX8-341" fmla="*/ 1174750 w 2155297"/>
              <a:gd name="connsiteY8-342" fmla="*/ 844550 h 852488"/>
              <a:gd name="connsiteX9-343" fmla="*/ 1384300 w 2155297"/>
              <a:gd name="connsiteY9-344" fmla="*/ 603250 h 852488"/>
              <a:gd name="connsiteX10-345" fmla="*/ 1768475 w 2155297"/>
              <a:gd name="connsiteY10-346" fmla="*/ 650875 h 852488"/>
              <a:gd name="connsiteX11-347" fmla="*/ 2124076 w 2155297"/>
              <a:gd name="connsiteY11-348" fmla="*/ 85725 h 852488"/>
              <a:gd name="connsiteX12-349" fmla="*/ 1803400 w 2155297"/>
              <a:gd name="connsiteY12-350" fmla="*/ 44451 h 852488"/>
              <a:gd name="connsiteX13-351" fmla="*/ 1327150 w 2155297"/>
              <a:gd name="connsiteY13-352" fmla="*/ 0 h 852488"/>
              <a:gd name="connsiteX0-353" fmla="*/ 1314450 w 2155297"/>
              <a:gd name="connsiteY0-354" fmla="*/ 12700 h 852488"/>
              <a:gd name="connsiteX1-355" fmla="*/ 692150 w 2155297"/>
              <a:gd name="connsiteY1-356" fmla="*/ 323850 h 852488"/>
              <a:gd name="connsiteX2-357" fmla="*/ 171450 w 2155297"/>
              <a:gd name="connsiteY2-358" fmla="*/ 434975 h 852488"/>
              <a:gd name="connsiteX3-359" fmla="*/ 0 w 2155297"/>
              <a:gd name="connsiteY3-360" fmla="*/ 406400 h 852488"/>
              <a:gd name="connsiteX4-361" fmla="*/ 0 w 2155297"/>
              <a:gd name="connsiteY4-362" fmla="*/ 406400 h 852488"/>
              <a:gd name="connsiteX5-363" fmla="*/ 142875 w 2155297"/>
              <a:gd name="connsiteY5-364" fmla="*/ 517525 h 852488"/>
              <a:gd name="connsiteX6-365" fmla="*/ 365125 w 2155297"/>
              <a:gd name="connsiteY6-366" fmla="*/ 660400 h 852488"/>
              <a:gd name="connsiteX7-367" fmla="*/ 619125 w 2155297"/>
              <a:gd name="connsiteY7-368" fmla="*/ 755650 h 852488"/>
              <a:gd name="connsiteX8-369" fmla="*/ 1174750 w 2155297"/>
              <a:gd name="connsiteY8-370" fmla="*/ 844550 h 852488"/>
              <a:gd name="connsiteX9-371" fmla="*/ 1384300 w 2155297"/>
              <a:gd name="connsiteY9-372" fmla="*/ 603250 h 852488"/>
              <a:gd name="connsiteX10-373" fmla="*/ 1520825 w 2155297"/>
              <a:gd name="connsiteY10-374" fmla="*/ 711200 h 852488"/>
              <a:gd name="connsiteX11-375" fmla="*/ 1768475 w 2155297"/>
              <a:gd name="connsiteY11-376" fmla="*/ 650875 h 852488"/>
              <a:gd name="connsiteX12-377" fmla="*/ 2124076 w 2155297"/>
              <a:gd name="connsiteY12-378" fmla="*/ 85725 h 852488"/>
              <a:gd name="connsiteX13-379" fmla="*/ 1803400 w 2155297"/>
              <a:gd name="connsiteY13-380" fmla="*/ 44451 h 852488"/>
              <a:gd name="connsiteX14" fmla="*/ 1327150 w 2155297"/>
              <a:gd name="connsiteY14" fmla="*/ 0 h 852488"/>
              <a:gd name="connsiteX0-381" fmla="*/ 1314450 w 2155297"/>
              <a:gd name="connsiteY0-382" fmla="*/ 12700 h 852488"/>
              <a:gd name="connsiteX1-383" fmla="*/ 692150 w 2155297"/>
              <a:gd name="connsiteY1-384" fmla="*/ 323850 h 852488"/>
              <a:gd name="connsiteX2-385" fmla="*/ 171450 w 2155297"/>
              <a:gd name="connsiteY2-386" fmla="*/ 434975 h 852488"/>
              <a:gd name="connsiteX3-387" fmla="*/ 0 w 2155297"/>
              <a:gd name="connsiteY3-388" fmla="*/ 406400 h 852488"/>
              <a:gd name="connsiteX4-389" fmla="*/ 0 w 2155297"/>
              <a:gd name="connsiteY4-390" fmla="*/ 406400 h 852488"/>
              <a:gd name="connsiteX5-391" fmla="*/ 142875 w 2155297"/>
              <a:gd name="connsiteY5-392" fmla="*/ 517525 h 852488"/>
              <a:gd name="connsiteX6-393" fmla="*/ 365125 w 2155297"/>
              <a:gd name="connsiteY6-394" fmla="*/ 660400 h 852488"/>
              <a:gd name="connsiteX7-395" fmla="*/ 619125 w 2155297"/>
              <a:gd name="connsiteY7-396" fmla="*/ 755650 h 852488"/>
              <a:gd name="connsiteX8-397" fmla="*/ 1174750 w 2155297"/>
              <a:gd name="connsiteY8-398" fmla="*/ 844550 h 852488"/>
              <a:gd name="connsiteX9-399" fmla="*/ 1384300 w 2155297"/>
              <a:gd name="connsiteY9-400" fmla="*/ 603250 h 852488"/>
              <a:gd name="connsiteX10-401" fmla="*/ 1520825 w 2155297"/>
              <a:gd name="connsiteY10-402" fmla="*/ 711200 h 852488"/>
              <a:gd name="connsiteX11-403" fmla="*/ 1768475 w 2155297"/>
              <a:gd name="connsiteY11-404" fmla="*/ 650875 h 852488"/>
              <a:gd name="connsiteX12-405" fmla="*/ 2124076 w 2155297"/>
              <a:gd name="connsiteY12-406" fmla="*/ 85725 h 852488"/>
              <a:gd name="connsiteX13-407" fmla="*/ 1803400 w 2155297"/>
              <a:gd name="connsiteY13-408" fmla="*/ 44451 h 852488"/>
              <a:gd name="connsiteX14-409" fmla="*/ 1327150 w 2155297"/>
              <a:gd name="connsiteY14-410" fmla="*/ 0 h 852488"/>
              <a:gd name="connsiteX0-411" fmla="*/ 1314450 w 2155297"/>
              <a:gd name="connsiteY0-412" fmla="*/ 12700 h 852488"/>
              <a:gd name="connsiteX1-413" fmla="*/ 692150 w 2155297"/>
              <a:gd name="connsiteY1-414" fmla="*/ 323850 h 852488"/>
              <a:gd name="connsiteX2-415" fmla="*/ 171450 w 2155297"/>
              <a:gd name="connsiteY2-416" fmla="*/ 434975 h 852488"/>
              <a:gd name="connsiteX3-417" fmla="*/ 0 w 2155297"/>
              <a:gd name="connsiteY3-418" fmla="*/ 406400 h 852488"/>
              <a:gd name="connsiteX4-419" fmla="*/ 0 w 2155297"/>
              <a:gd name="connsiteY4-420" fmla="*/ 406400 h 852488"/>
              <a:gd name="connsiteX5-421" fmla="*/ 142875 w 2155297"/>
              <a:gd name="connsiteY5-422" fmla="*/ 517525 h 852488"/>
              <a:gd name="connsiteX6-423" fmla="*/ 365125 w 2155297"/>
              <a:gd name="connsiteY6-424" fmla="*/ 660400 h 852488"/>
              <a:gd name="connsiteX7-425" fmla="*/ 619125 w 2155297"/>
              <a:gd name="connsiteY7-426" fmla="*/ 755650 h 852488"/>
              <a:gd name="connsiteX8-427" fmla="*/ 1174750 w 2155297"/>
              <a:gd name="connsiteY8-428" fmla="*/ 844550 h 852488"/>
              <a:gd name="connsiteX9-429" fmla="*/ 1384300 w 2155297"/>
              <a:gd name="connsiteY9-430" fmla="*/ 603250 h 852488"/>
              <a:gd name="connsiteX10-431" fmla="*/ 1520825 w 2155297"/>
              <a:gd name="connsiteY10-432" fmla="*/ 711200 h 852488"/>
              <a:gd name="connsiteX11-433" fmla="*/ 1768475 w 2155297"/>
              <a:gd name="connsiteY11-434" fmla="*/ 650875 h 852488"/>
              <a:gd name="connsiteX12-435" fmla="*/ 1930400 w 2155297"/>
              <a:gd name="connsiteY12-436" fmla="*/ 463550 h 852488"/>
              <a:gd name="connsiteX13-437" fmla="*/ 2124076 w 2155297"/>
              <a:gd name="connsiteY13-438" fmla="*/ 85725 h 852488"/>
              <a:gd name="connsiteX14-439" fmla="*/ 1803400 w 2155297"/>
              <a:gd name="connsiteY14-440" fmla="*/ 44451 h 852488"/>
              <a:gd name="connsiteX15" fmla="*/ 1327150 w 2155297"/>
              <a:gd name="connsiteY15" fmla="*/ 0 h 852488"/>
              <a:gd name="connsiteX0-441" fmla="*/ 1314450 w 2155297"/>
              <a:gd name="connsiteY0-442" fmla="*/ 12700 h 852488"/>
              <a:gd name="connsiteX1-443" fmla="*/ 692150 w 2155297"/>
              <a:gd name="connsiteY1-444" fmla="*/ 323850 h 852488"/>
              <a:gd name="connsiteX2-445" fmla="*/ 171450 w 2155297"/>
              <a:gd name="connsiteY2-446" fmla="*/ 434975 h 852488"/>
              <a:gd name="connsiteX3-447" fmla="*/ 0 w 2155297"/>
              <a:gd name="connsiteY3-448" fmla="*/ 406400 h 852488"/>
              <a:gd name="connsiteX4-449" fmla="*/ 0 w 2155297"/>
              <a:gd name="connsiteY4-450" fmla="*/ 406400 h 852488"/>
              <a:gd name="connsiteX5-451" fmla="*/ 142875 w 2155297"/>
              <a:gd name="connsiteY5-452" fmla="*/ 517525 h 852488"/>
              <a:gd name="connsiteX6-453" fmla="*/ 365125 w 2155297"/>
              <a:gd name="connsiteY6-454" fmla="*/ 660400 h 852488"/>
              <a:gd name="connsiteX7-455" fmla="*/ 619125 w 2155297"/>
              <a:gd name="connsiteY7-456" fmla="*/ 755650 h 852488"/>
              <a:gd name="connsiteX8-457" fmla="*/ 1174750 w 2155297"/>
              <a:gd name="connsiteY8-458" fmla="*/ 844550 h 852488"/>
              <a:gd name="connsiteX9-459" fmla="*/ 1384300 w 2155297"/>
              <a:gd name="connsiteY9-460" fmla="*/ 603250 h 852488"/>
              <a:gd name="connsiteX10-461" fmla="*/ 1520825 w 2155297"/>
              <a:gd name="connsiteY10-462" fmla="*/ 711200 h 852488"/>
              <a:gd name="connsiteX11-463" fmla="*/ 1768475 w 2155297"/>
              <a:gd name="connsiteY11-464" fmla="*/ 650875 h 852488"/>
              <a:gd name="connsiteX12-465" fmla="*/ 1930400 w 2155297"/>
              <a:gd name="connsiteY12-466" fmla="*/ 463550 h 852488"/>
              <a:gd name="connsiteX13-467" fmla="*/ 2124076 w 2155297"/>
              <a:gd name="connsiteY13-468" fmla="*/ 85725 h 852488"/>
              <a:gd name="connsiteX14-469" fmla="*/ 1803400 w 2155297"/>
              <a:gd name="connsiteY14-470" fmla="*/ 44451 h 852488"/>
              <a:gd name="connsiteX15-471" fmla="*/ 1327150 w 2155297"/>
              <a:gd name="connsiteY15-472" fmla="*/ 0 h 852488"/>
              <a:gd name="connsiteX0-473" fmla="*/ 1314450 w 2155297"/>
              <a:gd name="connsiteY0-474" fmla="*/ 12700 h 852488"/>
              <a:gd name="connsiteX1-475" fmla="*/ 692150 w 2155297"/>
              <a:gd name="connsiteY1-476" fmla="*/ 323850 h 852488"/>
              <a:gd name="connsiteX2-477" fmla="*/ 171450 w 2155297"/>
              <a:gd name="connsiteY2-478" fmla="*/ 434975 h 852488"/>
              <a:gd name="connsiteX3-479" fmla="*/ 0 w 2155297"/>
              <a:gd name="connsiteY3-480" fmla="*/ 406400 h 852488"/>
              <a:gd name="connsiteX4-481" fmla="*/ 0 w 2155297"/>
              <a:gd name="connsiteY4-482" fmla="*/ 406400 h 852488"/>
              <a:gd name="connsiteX5-483" fmla="*/ 142875 w 2155297"/>
              <a:gd name="connsiteY5-484" fmla="*/ 517525 h 852488"/>
              <a:gd name="connsiteX6-485" fmla="*/ 365125 w 2155297"/>
              <a:gd name="connsiteY6-486" fmla="*/ 660400 h 852488"/>
              <a:gd name="connsiteX7-487" fmla="*/ 619125 w 2155297"/>
              <a:gd name="connsiteY7-488" fmla="*/ 755650 h 852488"/>
              <a:gd name="connsiteX8-489" fmla="*/ 1174750 w 2155297"/>
              <a:gd name="connsiteY8-490" fmla="*/ 844550 h 852488"/>
              <a:gd name="connsiteX9-491" fmla="*/ 1384300 w 2155297"/>
              <a:gd name="connsiteY9-492" fmla="*/ 603250 h 852488"/>
              <a:gd name="connsiteX10-493" fmla="*/ 1520825 w 2155297"/>
              <a:gd name="connsiteY10-494" fmla="*/ 711200 h 852488"/>
              <a:gd name="connsiteX11-495" fmla="*/ 1768475 w 2155297"/>
              <a:gd name="connsiteY11-496" fmla="*/ 650875 h 852488"/>
              <a:gd name="connsiteX12-497" fmla="*/ 1930400 w 2155297"/>
              <a:gd name="connsiteY12-498" fmla="*/ 463550 h 852488"/>
              <a:gd name="connsiteX13-499" fmla="*/ 2124076 w 2155297"/>
              <a:gd name="connsiteY13-500" fmla="*/ 85725 h 852488"/>
              <a:gd name="connsiteX14-501" fmla="*/ 1803400 w 2155297"/>
              <a:gd name="connsiteY14-502" fmla="*/ 44451 h 852488"/>
              <a:gd name="connsiteX15-503" fmla="*/ 1327150 w 2155297"/>
              <a:gd name="connsiteY15-504" fmla="*/ 0 h 852488"/>
              <a:gd name="connsiteX0-505" fmla="*/ 1314450 w 2155297"/>
              <a:gd name="connsiteY0-506" fmla="*/ 12700 h 852488"/>
              <a:gd name="connsiteX1-507" fmla="*/ 692150 w 2155297"/>
              <a:gd name="connsiteY1-508" fmla="*/ 323850 h 852488"/>
              <a:gd name="connsiteX2-509" fmla="*/ 171450 w 2155297"/>
              <a:gd name="connsiteY2-510" fmla="*/ 434975 h 852488"/>
              <a:gd name="connsiteX3-511" fmla="*/ 0 w 2155297"/>
              <a:gd name="connsiteY3-512" fmla="*/ 406400 h 852488"/>
              <a:gd name="connsiteX4-513" fmla="*/ 0 w 2155297"/>
              <a:gd name="connsiteY4-514" fmla="*/ 406400 h 852488"/>
              <a:gd name="connsiteX5-515" fmla="*/ 142875 w 2155297"/>
              <a:gd name="connsiteY5-516" fmla="*/ 517525 h 852488"/>
              <a:gd name="connsiteX6-517" fmla="*/ 365125 w 2155297"/>
              <a:gd name="connsiteY6-518" fmla="*/ 660400 h 852488"/>
              <a:gd name="connsiteX7-519" fmla="*/ 619125 w 2155297"/>
              <a:gd name="connsiteY7-520" fmla="*/ 755650 h 852488"/>
              <a:gd name="connsiteX8-521" fmla="*/ 1174750 w 2155297"/>
              <a:gd name="connsiteY8-522" fmla="*/ 844550 h 852488"/>
              <a:gd name="connsiteX9-523" fmla="*/ 1384300 w 2155297"/>
              <a:gd name="connsiteY9-524" fmla="*/ 603250 h 852488"/>
              <a:gd name="connsiteX10-525" fmla="*/ 1520825 w 2155297"/>
              <a:gd name="connsiteY10-526" fmla="*/ 711200 h 852488"/>
              <a:gd name="connsiteX11-527" fmla="*/ 1768475 w 2155297"/>
              <a:gd name="connsiteY11-528" fmla="*/ 650875 h 852488"/>
              <a:gd name="connsiteX12-529" fmla="*/ 1930400 w 2155297"/>
              <a:gd name="connsiteY12-530" fmla="*/ 463550 h 852488"/>
              <a:gd name="connsiteX13-531" fmla="*/ 2124076 w 2155297"/>
              <a:gd name="connsiteY13-532" fmla="*/ 85725 h 852488"/>
              <a:gd name="connsiteX14-533" fmla="*/ 1803400 w 2155297"/>
              <a:gd name="connsiteY14-534" fmla="*/ 44451 h 852488"/>
              <a:gd name="connsiteX15-535" fmla="*/ 1327150 w 2155297"/>
              <a:gd name="connsiteY15-536" fmla="*/ 0 h 852488"/>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49" y="connsiteY5-50"/>
              </a:cxn>
              <a:cxn ang="0">
                <a:pos x="connsiteX6-75" y="connsiteY6-76"/>
              </a:cxn>
              <a:cxn ang="0">
                <a:pos x="connsiteX7-105" y="connsiteY7-106"/>
              </a:cxn>
              <a:cxn ang="0">
                <a:pos x="connsiteX8-123" y="connsiteY8-124"/>
              </a:cxn>
              <a:cxn ang="0">
                <a:pos x="connsiteX9-143" y="connsiteY9-144"/>
              </a:cxn>
              <a:cxn ang="0">
                <a:pos x="connsiteX10-225" y="connsiteY10-226"/>
              </a:cxn>
              <a:cxn ang="0">
                <a:pos x="connsiteX11-249" y="connsiteY11-250"/>
              </a:cxn>
              <a:cxn ang="0">
                <a:pos x="connsiteX12-323" y="connsiteY12-324"/>
              </a:cxn>
              <a:cxn ang="0">
                <a:pos x="connsiteX13-351" y="connsiteY13-352"/>
              </a:cxn>
              <a:cxn ang="0">
                <a:pos x="connsiteX14-409" y="connsiteY14-410"/>
              </a:cxn>
              <a:cxn ang="0">
                <a:pos x="connsiteX15-471" y="connsiteY15-472"/>
              </a:cxn>
            </a:cxnLst>
            <a:rect l="l" t="t" r="r" b="b"/>
            <a:pathLst>
              <a:path w="2155297" h="852488">
                <a:moveTo>
                  <a:pt x="1314450" y="12700"/>
                </a:moveTo>
                <a:cubicBezTo>
                  <a:pt x="1107017" y="116417"/>
                  <a:pt x="1074208" y="182033"/>
                  <a:pt x="692150" y="323850"/>
                </a:cubicBezTo>
                <a:cubicBezTo>
                  <a:pt x="501650" y="388937"/>
                  <a:pt x="286808" y="421217"/>
                  <a:pt x="171450" y="434975"/>
                </a:cubicBezTo>
                <a:cubicBezTo>
                  <a:pt x="97367" y="426508"/>
                  <a:pt x="28575" y="405871"/>
                  <a:pt x="0" y="406400"/>
                </a:cubicBezTo>
                <a:lnTo>
                  <a:pt x="0" y="406400"/>
                </a:lnTo>
                <a:lnTo>
                  <a:pt x="142875" y="517525"/>
                </a:lnTo>
                <a:lnTo>
                  <a:pt x="365125" y="660400"/>
                </a:lnTo>
                <a:lnTo>
                  <a:pt x="619125" y="755650"/>
                </a:lnTo>
                <a:cubicBezTo>
                  <a:pt x="804333" y="785283"/>
                  <a:pt x="887942" y="849842"/>
                  <a:pt x="1174750" y="844550"/>
                </a:cubicBezTo>
                <a:cubicBezTo>
                  <a:pt x="1308100" y="852488"/>
                  <a:pt x="1380596" y="619654"/>
                  <a:pt x="1384300" y="603250"/>
                </a:cubicBezTo>
                <a:cubicBezTo>
                  <a:pt x="1405467" y="576792"/>
                  <a:pt x="1326621" y="595313"/>
                  <a:pt x="1520825" y="711200"/>
                </a:cubicBezTo>
                <a:cubicBezTo>
                  <a:pt x="1584854" y="719137"/>
                  <a:pt x="1667933" y="755121"/>
                  <a:pt x="1768475" y="650875"/>
                </a:cubicBezTo>
                <a:cubicBezTo>
                  <a:pt x="1836738" y="605367"/>
                  <a:pt x="1871133" y="557742"/>
                  <a:pt x="1930400" y="463550"/>
                </a:cubicBezTo>
                <a:cubicBezTo>
                  <a:pt x="1989667" y="369358"/>
                  <a:pt x="2116668" y="71967"/>
                  <a:pt x="2124076" y="85725"/>
                </a:cubicBezTo>
                <a:cubicBezTo>
                  <a:pt x="2155297" y="58208"/>
                  <a:pt x="1936221" y="58739"/>
                  <a:pt x="1803400" y="44451"/>
                </a:cubicBezTo>
                <a:cubicBezTo>
                  <a:pt x="1670579" y="30164"/>
                  <a:pt x="1421871" y="2117"/>
                  <a:pt x="13271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1" name="任意多边形 110"/>
          <p:cNvSpPr/>
          <p:nvPr/>
        </p:nvSpPr>
        <p:spPr>
          <a:xfrm>
            <a:off x="4420235" y="3747135"/>
            <a:ext cx="156210" cy="59690"/>
          </a:xfrm>
          <a:custGeom>
            <a:avLst/>
            <a:gdLst>
              <a:gd name="connsiteX0" fmla="*/ 0 w 1538817"/>
              <a:gd name="connsiteY0" fmla="*/ 680508 h 680508"/>
              <a:gd name="connsiteX1" fmla="*/ 1216025 w 1538817"/>
              <a:gd name="connsiteY1" fmla="*/ 245533 h 680508"/>
              <a:gd name="connsiteX2" fmla="*/ 1536700 w 1538817"/>
              <a:gd name="connsiteY2" fmla="*/ 16933 h 680508"/>
              <a:gd name="connsiteX3" fmla="*/ 1203325 w 1538817"/>
              <a:gd name="connsiteY3" fmla="*/ 347133 h 680508"/>
              <a:gd name="connsiteX0-1" fmla="*/ 0 w 1538817"/>
              <a:gd name="connsiteY0-2" fmla="*/ 680508 h 680508"/>
              <a:gd name="connsiteX1-3" fmla="*/ 558800 w 1538817"/>
              <a:gd name="connsiteY1-4" fmla="*/ 578908 h 680508"/>
              <a:gd name="connsiteX2-5" fmla="*/ 1216025 w 1538817"/>
              <a:gd name="connsiteY2-6" fmla="*/ 245533 h 680508"/>
              <a:gd name="connsiteX3-7" fmla="*/ 1536700 w 1538817"/>
              <a:gd name="connsiteY3-8" fmla="*/ 16933 h 680508"/>
              <a:gd name="connsiteX4" fmla="*/ 1203325 w 1538817"/>
              <a:gd name="connsiteY4" fmla="*/ 347133 h 680508"/>
              <a:gd name="connsiteX0-9" fmla="*/ 0 w 1538817"/>
              <a:gd name="connsiteY0-10" fmla="*/ 680508 h 680508"/>
              <a:gd name="connsiteX1-11" fmla="*/ 558800 w 1538817"/>
              <a:gd name="connsiteY1-12" fmla="*/ 578908 h 680508"/>
              <a:gd name="connsiteX2-13" fmla="*/ 1216025 w 1538817"/>
              <a:gd name="connsiteY2-14" fmla="*/ 245533 h 680508"/>
              <a:gd name="connsiteX3-15" fmla="*/ 1536700 w 1538817"/>
              <a:gd name="connsiteY3-16" fmla="*/ 16933 h 680508"/>
              <a:gd name="connsiteX4-17" fmla="*/ 1203325 w 1538817"/>
              <a:gd name="connsiteY4-18" fmla="*/ 347133 h 680508"/>
              <a:gd name="connsiteX0-19" fmla="*/ 0 w 1538817"/>
              <a:gd name="connsiteY0-20" fmla="*/ 680508 h 680508"/>
              <a:gd name="connsiteX1-21" fmla="*/ 558800 w 1538817"/>
              <a:gd name="connsiteY1-22" fmla="*/ 578908 h 680508"/>
              <a:gd name="connsiteX2-23" fmla="*/ 1216025 w 1538817"/>
              <a:gd name="connsiteY2-24" fmla="*/ 245533 h 680508"/>
              <a:gd name="connsiteX3-25" fmla="*/ 1536700 w 1538817"/>
              <a:gd name="connsiteY3-26" fmla="*/ 16933 h 680508"/>
              <a:gd name="connsiteX4-27" fmla="*/ 1203325 w 1538817"/>
              <a:gd name="connsiteY4-28" fmla="*/ 347133 h 680508"/>
              <a:gd name="connsiteX0-29" fmla="*/ 0 w 1749954"/>
              <a:gd name="connsiteY0-30" fmla="*/ 804334 h 804334"/>
              <a:gd name="connsiteX1-31" fmla="*/ 558800 w 1749954"/>
              <a:gd name="connsiteY1-32" fmla="*/ 702734 h 804334"/>
              <a:gd name="connsiteX2-33" fmla="*/ 1216025 w 1749954"/>
              <a:gd name="connsiteY2-34" fmla="*/ 369359 h 804334"/>
              <a:gd name="connsiteX3-35" fmla="*/ 1536700 w 1749954"/>
              <a:gd name="connsiteY3-36" fmla="*/ 140759 h 804334"/>
              <a:gd name="connsiteX4-37" fmla="*/ 1584325 w 1749954"/>
              <a:gd name="connsiteY4-38" fmla="*/ 156634 h 804334"/>
              <a:gd name="connsiteX0-39" fmla="*/ 0 w 1826154"/>
              <a:gd name="connsiteY0-40" fmla="*/ 877359 h 877359"/>
              <a:gd name="connsiteX1-41" fmla="*/ 558800 w 1826154"/>
              <a:gd name="connsiteY1-42" fmla="*/ 775759 h 877359"/>
              <a:gd name="connsiteX2-43" fmla="*/ 1216025 w 1826154"/>
              <a:gd name="connsiteY2-44" fmla="*/ 442384 h 877359"/>
              <a:gd name="connsiteX3-45" fmla="*/ 1536700 w 1826154"/>
              <a:gd name="connsiteY3-46" fmla="*/ 213784 h 877359"/>
              <a:gd name="connsiteX4-47" fmla="*/ 1660525 w 1826154"/>
              <a:gd name="connsiteY4-48" fmla="*/ 156634 h 877359"/>
              <a:gd name="connsiteX0-49" fmla="*/ 0 w 1826154"/>
              <a:gd name="connsiteY0-50" fmla="*/ 877359 h 877359"/>
              <a:gd name="connsiteX1-51" fmla="*/ 558800 w 1826154"/>
              <a:gd name="connsiteY1-52" fmla="*/ 775759 h 877359"/>
              <a:gd name="connsiteX2-53" fmla="*/ 1216025 w 1826154"/>
              <a:gd name="connsiteY2-54" fmla="*/ 442384 h 877359"/>
              <a:gd name="connsiteX3-55" fmla="*/ 1562100 w 1826154"/>
              <a:gd name="connsiteY3-56" fmla="*/ 299509 h 877359"/>
              <a:gd name="connsiteX4-57" fmla="*/ 1660525 w 1826154"/>
              <a:gd name="connsiteY4-58" fmla="*/ 156634 h 877359"/>
              <a:gd name="connsiteX0-59" fmla="*/ 0 w 1660525"/>
              <a:gd name="connsiteY0-60" fmla="*/ 720725 h 720725"/>
              <a:gd name="connsiteX1-61" fmla="*/ 558800 w 1660525"/>
              <a:gd name="connsiteY1-62" fmla="*/ 619125 h 720725"/>
              <a:gd name="connsiteX2-63" fmla="*/ 1216025 w 1660525"/>
              <a:gd name="connsiteY2-64" fmla="*/ 285750 h 720725"/>
              <a:gd name="connsiteX3-65" fmla="*/ 1562100 w 1660525"/>
              <a:gd name="connsiteY3-66" fmla="*/ 142875 h 720725"/>
              <a:gd name="connsiteX4-67" fmla="*/ 1660525 w 1660525"/>
              <a:gd name="connsiteY4-68" fmla="*/ 0 h 720725"/>
              <a:gd name="connsiteX0-69" fmla="*/ 0 w 1660525"/>
              <a:gd name="connsiteY0-70" fmla="*/ 720725 h 720725"/>
              <a:gd name="connsiteX1-71" fmla="*/ 558800 w 1660525"/>
              <a:gd name="connsiteY1-72" fmla="*/ 619125 h 720725"/>
              <a:gd name="connsiteX2-73" fmla="*/ 1216025 w 1660525"/>
              <a:gd name="connsiteY2-74" fmla="*/ 285750 h 720725"/>
              <a:gd name="connsiteX3-75" fmla="*/ 1343025 w 1660525"/>
              <a:gd name="connsiteY3-76" fmla="*/ 228600 h 720725"/>
              <a:gd name="connsiteX4-77" fmla="*/ 1660525 w 1660525"/>
              <a:gd name="connsiteY4-78" fmla="*/ 0 h 720725"/>
              <a:gd name="connsiteX0-79" fmla="*/ 0 w 1660525"/>
              <a:gd name="connsiteY0-80" fmla="*/ 720725 h 720725"/>
              <a:gd name="connsiteX1-81" fmla="*/ 558800 w 1660525"/>
              <a:gd name="connsiteY1-82" fmla="*/ 619125 h 720725"/>
              <a:gd name="connsiteX2-83" fmla="*/ 962025 w 1660525"/>
              <a:gd name="connsiteY2-84" fmla="*/ 431800 h 720725"/>
              <a:gd name="connsiteX3-85" fmla="*/ 1343025 w 1660525"/>
              <a:gd name="connsiteY3-86" fmla="*/ 228600 h 720725"/>
              <a:gd name="connsiteX4-87" fmla="*/ 1660525 w 1660525"/>
              <a:gd name="connsiteY4-88" fmla="*/ 0 h 720725"/>
              <a:gd name="connsiteX0-89" fmla="*/ 0 w 1428750"/>
              <a:gd name="connsiteY0-90" fmla="*/ 558800 h 558800"/>
              <a:gd name="connsiteX1-91" fmla="*/ 558800 w 1428750"/>
              <a:gd name="connsiteY1-92" fmla="*/ 457200 h 558800"/>
              <a:gd name="connsiteX2-93" fmla="*/ 962025 w 1428750"/>
              <a:gd name="connsiteY2-94" fmla="*/ 269875 h 558800"/>
              <a:gd name="connsiteX3-95" fmla="*/ 1343025 w 1428750"/>
              <a:gd name="connsiteY3-96" fmla="*/ 66675 h 558800"/>
              <a:gd name="connsiteX4-97" fmla="*/ 1428750 w 1428750"/>
              <a:gd name="connsiteY4-98" fmla="*/ 0 h 558800"/>
              <a:gd name="connsiteX0-99" fmla="*/ 0 w 1428750"/>
              <a:gd name="connsiteY0-100" fmla="*/ 558800 h 558800"/>
              <a:gd name="connsiteX1-101" fmla="*/ 558800 w 1428750"/>
              <a:gd name="connsiteY1-102" fmla="*/ 457200 h 558800"/>
              <a:gd name="connsiteX2-103" fmla="*/ 962025 w 1428750"/>
              <a:gd name="connsiteY2-104" fmla="*/ 269875 h 558800"/>
              <a:gd name="connsiteX3-105" fmla="*/ 1063625 w 1428750"/>
              <a:gd name="connsiteY3-106" fmla="*/ 215900 h 558800"/>
              <a:gd name="connsiteX4-107" fmla="*/ 1428750 w 1428750"/>
              <a:gd name="connsiteY4-108" fmla="*/ 0 h 558800"/>
              <a:gd name="connsiteX0-109" fmla="*/ 0 w 1203325"/>
              <a:gd name="connsiteY0-110" fmla="*/ 441325 h 441325"/>
              <a:gd name="connsiteX1-111" fmla="*/ 558800 w 1203325"/>
              <a:gd name="connsiteY1-112" fmla="*/ 339725 h 441325"/>
              <a:gd name="connsiteX2-113" fmla="*/ 962025 w 1203325"/>
              <a:gd name="connsiteY2-114" fmla="*/ 152400 h 441325"/>
              <a:gd name="connsiteX3-115" fmla="*/ 1063625 w 1203325"/>
              <a:gd name="connsiteY3-116" fmla="*/ 98425 h 441325"/>
              <a:gd name="connsiteX4-117" fmla="*/ 1203325 w 1203325"/>
              <a:gd name="connsiteY4-118" fmla="*/ 0 h 441325"/>
              <a:gd name="connsiteX0-119" fmla="*/ 0 w 1203325"/>
              <a:gd name="connsiteY0-120" fmla="*/ 441325 h 441325"/>
              <a:gd name="connsiteX1-121" fmla="*/ 558800 w 1203325"/>
              <a:gd name="connsiteY1-122" fmla="*/ 339725 h 441325"/>
              <a:gd name="connsiteX2-123" fmla="*/ 962025 w 1203325"/>
              <a:gd name="connsiteY2-124" fmla="*/ 152400 h 441325"/>
              <a:gd name="connsiteX3-125" fmla="*/ 1063625 w 1203325"/>
              <a:gd name="connsiteY3-126" fmla="*/ 98425 h 441325"/>
              <a:gd name="connsiteX4-127" fmla="*/ 1203325 w 1203325"/>
              <a:gd name="connsiteY4-128" fmla="*/ 0 h 441325"/>
              <a:gd name="connsiteX0-129" fmla="*/ 0 w 1203325"/>
              <a:gd name="connsiteY0-130" fmla="*/ 441325 h 441325"/>
              <a:gd name="connsiteX1-131" fmla="*/ 558800 w 1203325"/>
              <a:gd name="connsiteY1-132" fmla="*/ 339725 h 441325"/>
              <a:gd name="connsiteX2-133" fmla="*/ 936625 w 1203325"/>
              <a:gd name="connsiteY2-134" fmla="*/ 168275 h 441325"/>
              <a:gd name="connsiteX3-135" fmla="*/ 1063625 w 1203325"/>
              <a:gd name="connsiteY3-136" fmla="*/ 98425 h 441325"/>
              <a:gd name="connsiteX4-137" fmla="*/ 1203325 w 1203325"/>
              <a:gd name="connsiteY4-138" fmla="*/ 0 h 441325"/>
              <a:gd name="connsiteX0-139" fmla="*/ 0 w 1203325"/>
              <a:gd name="connsiteY0-140" fmla="*/ 441325 h 441325"/>
              <a:gd name="connsiteX1-141" fmla="*/ 558800 w 1203325"/>
              <a:gd name="connsiteY1-142" fmla="*/ 339725 h 441325"/>
              <a:gd name="connsiteX2-143" fmla="*/ 936625 w 1203325"/>
              <a:gd name="connsiteY2-144" fmla="*/ 168275 h 441325"/>
              <a:gd name="connsiteX3-145" fmla="*/ 1063625 w 1203325"/>
              <a:gd name="connsiteY3-146" fmla="*/ 98425 h 441325"/>
              <a:gd name="connsiteX4-147" fmla="*/ 1203325 w 1203325"/>
              <a:gd name="connsiteY4-148" fmla="*/ 0 h 441325"/>
              <a:gd name="connsiteX0-149" fmla="*/ 0 w 1203325"/>
              <a:gd name="connsiteY0-150" fmla="*/ 441325 h 441325"/>
              <a:gd name="connsiteX1-151" fmla="*/ 558800 w 1203325"/>
              <a:gd name="connsiteY1-152" fmla="*/ 339725 h 441325"/>
              <a:gd name="connsiteX2-153" fmla="*/ 936625 w 1203325"/>
              <a:gd name="connsiteY2-154" fmla="*/ 168275 h 441325"/>
              <a:gd name="connsiteX3-155" fmla="*/ 1063625 w 1203325"/>
              <a:gd name="connsiteY3-156" fmla="*/ 98425 h 441325"/>
              <a:gd name="connsiteX4-157" fmla="*/ 1203325 w 1203325"/>
              <a:gd name="connsiteY4-158" fmla="*/ 0 h 441325"/>
              <a:gd name="connsiteX0-159" fmla="*/ 0 w 1174750"/>
              <a:gd name="connsiteY0-160" fmla="*/ 419100 h 419100"/>
              <a:gd name="connsiteX1-161" fmla="*/ 558800 w 1174750"/>
              <a:gd name="connsiteY1-162" fmla="*/ 317500 h 419100"/>
              <a:gd name="connsiteX2-163" fmla="*/ 936625 w 1174750"/>
              <a:gd name="connsiteY2-164" fmla="*/ 146050 h 419100"/>
              <a:gd name="connsiteX3-165" fmla="*/ 1063625 w 1174750"/>
              <a:gd name="connsiteY3-166" fmla="*/ 76200 h 419100"/>
              <a:gd name="connsiteX4-167" fmla="*/ 1174750 w 1174750"/>
              <a:gd name="connsiteY4-168" fmla="*/ 0 h 419100"/>
              <a:gd name="connsiteX0-169" fmla="*/ 0 w 1174750"/>
              <a:gd name="connsiteY0-170" fmla="*/ 419100 h 419100"/>
              <a:gd name="connsiteX1-171" fmla="*/ 542925 w 1174750"/>
              <a:gd name="connsiteY1-172" fmla="*/ 317500 h 419100"/>
              <a:gd name="connsiteX2-173" fmla="*/ 936625 w 1174750"/>
              <a:gd name="connsiteY2-174" fmla="*/ 146050 h 419100"/>
              <a:gd name="connsiteX3-175" fmla="*/ 1063625 w 1174750"/>
              <a:gd name="connsiteY3-176" fmla="*/ 76200 h 419100"/>
              <a:gd name="connsiteX4-177" fmla="*/ 1174750 w 1174750"/>
              <a:gd name="connsiteY4-178" fmla="*/ 0 h 419100"/>
              <a:gd name="connsiteX0-179" fmla="*/ 0 w 1174750"/>
              <a:gd name="connsiteY0-180" fmla="*/ 419100 h 419100"/>
              <a:gd name="connsiteX1-181" fmla="*/ 542925 w 1174750"/>
              <a:gd name="connsiteY1-182" fmla="*/ 317500 h 419100"/>
              <a:gd name="connsiteX2-183" fmla="*/ 936625 w 1174750"/>
              <a:gd name="connsiteY2-184" fmla="*/ 146050 h 419100"/>
              <a:gd name="connsiteX3-185" fmla="*/ 1063625 w 1174750"/>
              <a:gd name="connsiteY3-186" fmla="*/ 76200 h 419100"/>
              <a:gd name="connsiteX4-187" fmla="*/ 1174750 w 1174750"/>
              <a:gd name="connsiteY4-188" fmla="*/ 0 h 419100"/>
              <a:gd name="connsiteX0-189" fmla="*/ 0 w 1174750"/>
              <a:gd name="connsiteY0-190" fmla="*/ 419100 h 419100"/>
              <a:gd name="connsiteX1-191" fmla="*/ 542925 w 1174750"/>
              <a:gd name="connsiteY1-192" fmla="*/ 317500 h 419100"/>
              <a:gd name="connsiteX2-193" fmla="*/ 936625 w 1174750"/>
              <a:gd name="connsiteY2-194" fmla="*/ 146050 h 419100"/>
              <a:gd name="connsiteX3-195" fmla="*/ 1063625 w 1174750"/>
              <a:gd name="connsiteY3-196" fmla="*/ 76200 h 419100"/>
              <a:gd name="connsiteX4-197" fmla="*/ 1174750 w 1174750"/>
              <a:gd name="connsiteY4-198" fmla="*/ 0 h 419100"/>
              <a:gd name="connsiteX0-199" fmla="*/ 0 w 1174750"/>
              <a:gd name="connsiteY0-200" fmla="*/ 419100 h 419100"/>
              <a:gd name="connsiteX1-201" fmla="*/ 542925 w 1174750"/>
              <a:gd name="connsiteY1-202" fmla="*/ 317500 h 419100"/>
              <a:gd name="connsiteX2-203" fmla="*/ 936625 w 1174750"/>
              <a:gd name="connsiteY2-204" fmla="*/ 146050 h 419100"/>
              <a:gd name="connsiteX3-205" fmla="*/ 1089025 w 1174750"/>
              <a:gd name="connsiteY3-206" fmla="*/ 57150 h 419100"/>
              <a:gd name="connsiteX4-207" fmla="*/ 1174750 w 1174750"/>
              <a:gd name="connsiteY4-208" fmla="*/ 0 h 4191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74750" h="419100">
                <a:moveTo>
                  <a:pt x="0" y="419100"/>
                </a:moveTo>
                <a:cubicBezTo>
                  <a:pt x="186267" y="385233"/>
                  <a:pt x="220133" y="418042"/>
                  <a:pt x="542925" y="317500"/>
                </a:cubicBezTo>
                <a:cubicBezTo>
                  <a:pt x="859896" y="191029"/>
                  <a:pt x="839788" y="198967"/>
                  <a:pt x="936625" y="146050"/>
                </a:cubicBezTo>
                <a:cubicBezTo>
                  <a:pt x="989012" y="115358"/>
                  <a:pt x="1049338" y="81492"/>
                  <a:pt x="1089025" y="57150"/>
                </a:cubicBezTo>
                <a:cubicBezTo>
                  <a:pt x="1128713" y="32808"/>
                  <a:pt x="1067329" y="81491"/>
                  <a:pt x="11747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 name="任意多边形 111"/>
          <p:cNvSpPr/>
          <p:nvPr/>
        </p:nvSpPr>
        <p:spPr>
          <a:xfrm>
            <a:off x="4593590" y="3749040"/>
            <a:ext cx="84455" cy="91440"/>
          </a:xfrm>
          <a:custGeom>
            <a:avLst/>
            <a:gdLst>
              <a:gd name="connsiteX0" fmla="*/ 844550 w 844550"/>
              <a:gd name="connsiteY0" fmla="*/ 0 h 609600"/>
              <a:gd name="connsiteX1" fmla="*/ 209550 w 844550"/>
              <a:gd name="connsiteY1" fmla="*/ 520700 h 609600"/>
              <a:gd name="connsiteX2" fmla="*/ 0 w 844550"/>
              <a:gd name="connsiteY2" fmla="*/ 533400 h 609600"/>
              <a:gd name="connsiteX0-1" fmla="*/ 844550 w 844550"/>
              <a:gd name="connsiteY0-2" fmla="*/ 0 h 571500"/>
              <a:gd name="connsiteX1-3" fmla="*/ 596900 w 844550"/>
              <a:gd name="connsiteY1-4" fmla="*/ 466725 h 571500"/>
              <a:gd name="connsiteX2-5" fmla="*/ 209550 w 844550"/>
              <a:gd name="connsiteY2-6" fmla="*/ 520700 h 571500"/>
              <a:gd name="connsiteX3" fmla="*/ 0 w 844550"/>
              <a:gd name="connsiteY3" fmla="*/ 533400 h 571500"/>
              <a:gd name="connsiteX0-7" fmla="*/ 712258 w 712258"/>
              <a:gd name="connsiteY0-8" fmla="*/ 0 h 553508"/>
              <a:gd name="connsiteX1-9" fmla="*/ 464608 w 712258"/>
              <a:gd name="connsiteY1-10" fmla="*/ 466725 h 553508"/>
              <a:gd name="connsiteX2-11" fmla="*/ 77258 w 712258"/>
              <a:gd name="connsiteY2-12" fmla="*/ 520700 h 553508"/>
              <a:gd name="connsiteX3-13" fmla="*/ 1058 w 712258"/>
              <a:gd name="connsiteY3-14" fmla="*/ 371475 h 553508"/>
              <a:gd name="connsiteX0-15" fmla="*/ 711200 w 711200"/>
              <a:gd name="connsiteY0-16" fmla="*/ 0 h 603250"/>
              <a:gd name="connsiteX1-17" fmla="*/ 463550 w 711200"/>
              <a:gd name="connsiteY1-18" fmla="*/ 466725 h 603250"/>
              <a:gd name="connsiteX2-19" fmla="*/ 203200 w 711200"/>
              <a:gd name="connsiteY2-20" fmla="*/ 587375 h 603250"/>
              <a:gd name="connsiteX3-21" fmla="*/ 0 w 711200"/>
              <a:gd name="connsiteY3-22" fmla="*/ 371475 h 603250"/>
              <a:gd name="connsiteX0-23" fmla="*/ 625475 w 625475"/>
              <a:gd name="connsiteY0-24" fmla="*/ 0 h 595312"/>
              <a:gd name="connsiteX1-25" fmla="*/ 377825 w 625475"/>
              <a:gd name="connsiteY1-26" fmla="*/ 466725 h 595312"/>
              <a:gd name="connsiteX2-27" fmla="*/ 117475 w 625475"/>
              <a:gd name="connsiteY2-28" fmla="*/ 587375 h 595312"/>
              <a:gd name="connsiteX3-29" fmla="*/ 0 w 625475"/>
              <a:gd name="connsiteY3-30" fmla="*/ 514350 h 595312"/>
              <a:gd name="connsiteX0-31" fmla="*/ 625475 w 637117"/>
              <a:gd name="connsiteY0-32" fmla="*/ 0 h 595312"/>
              <a:gd name="connsiteX1-33" fmla="*/ 377825 w 637117"/>
              <a:gd name="connsiteY1-34" fmla="*/ 466725 h 595312"/>
              <a:gd name="connsiteX2-35" fmla="*/ 117475 w 637117"/>
              <a:gd name="connsiteY2-36" fmla="*/ 587375 h 595312"/>
              <a:gd name="connsiteX3-37" fmla="*/ 0 w 637117"/>
              <a:gd name="connsiteY3-38" fmla="*/ 514350 h 595312"/>
              <a:gd name="connsiteX0-39" fmla="*/ 625475 w 637117"/>
              <a:gd name="connsiteY0-40" fmla="*/ 40217 h 635529"/>
              <a:gd name="connsiteX1-41" fmla="*/ 377825 w 637117"/>
              <a:gd name="connsiteY1-42" fmla="*/ 506942 h 635529"/>
              <a:gd name="connsiteX2-43" fmla="*/ 117475 w 637117"/>
              <a:gd name="connsiteY2-44" fmla="*/ 627592 h 635529"/>
              <a:gd name="connsiteX3-45" fmla="*/ 0 w 637117"/>
              <a:gd name="connsiteY3-46" fmla="*/ 554567 h 635529"/>
              <a:gd name="connsiteX0-47" fmla="*/ 625475 w 637117"/>
              <a:gd name="connsiteY0-48" fmla="*/ 40217 h 646113"/>
              <a:gd name="connsiteX1-49" fmla="*/ 377825 w 637117"/>
              <a:gd name="connsiteY1-50" fmla="*/ 506942 h 646113"/>
              <a:gd name="connsiteX2-51" fmla="*/ 117475 w 637117"/>
              <a:gd name="connsiteY2-52" fmla="*/ 627592 h 646113"/>
              <a:gd name="connsiteX3-53" fmla="*/ 0 w 637117"/>
              <a:gd name="connsiteY3-54" fmla="*/ 554567 h 646113"/>
            </a:gdLst>
            <a:ahLst/>
            <a:cxnLst>
              <a:cxn ang="0">
                <a:pos x="connsiteX0-1" y="connsiteY0-2"/>
              </a:cxn>
              <a:cxn ang="0">
                <a:pos x="connsiteX1-3" y="connsiteY1-4"/>
              </a:cxn>
              <a:cxn ang="0">
                <a:pos x="connsiteX2-5" y="connsiteY2-6"/>
              </a:cxn>
              <a:cxn ang="0">
                <a:pos x="connsiteX3-13" y="connsiteY3-14"/>
              </a:cxn>
            </a:cxnLst>
            <a:rect l="l" t="t" r="r" b="b"/>
            <a:pathLst>
              <a:path w="637117" h="646113">
                <a:moveTo>
                  <a:pt x="625475" y="40217"/>
                </a:moveTo>
                <a:cubicBezTo>
                  <a:pt x="623358" y="0"/>
                  <a:pt x="637117" y="189971"/>
                  <a:pt x="377825" y="506942"/>
                </a:cubicBezTo>
                <a:cubicBezTo>
                  <a:pt x="270933" y="646113"/>
                  <a:pt x="180446" y="619655"/>
                  <a:pt x="117475" y="627592"/>
                </a:cubicBezTo>
                <a:cubicBezTo>
                  <a:pt x="54504" y="635529"/>
                  <a:pt x="34396" y="592667"/>
                  <a:pt x="0" y="5545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4" name="直接连接符 113"/>
          <p:cNvCxnSpPr/>
          <p:nvPr/>
        </p:nvCxnSpPr>
        <p:spPr>
          <a:xfrm>
            <a:off x="4556760" y="3866515"/>
            <a:ext cx="46990" cy="1333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4515485" y="3862705"/>
            <a:ext cx="91440" cy="31115"/>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4606290" y="3804285"/>
            <a:ext cx="82550" cy="8953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4604385" y="3792855"/>
            <a:ext cx="81280" cy="8699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任意多边形 124"/>
          <p:cNvSpPr/>
          <p:nvPr/>
        </p:nvSpPr>
        <p:spPr>
          <a:xfrm>
            <a:off x="4481195" y="3601720"/>
            <a:ext cx="151765" cy="174625"/>
          </a:xfrm>
          <a:custGeom>
            <a:avLst/>
            <a:gdLst>
              <a:gd name="connsiteX0" fmla="*/ 1200150 w 1200150"/>
              <a:gd name="connsiteY0" fmla="*/ 0 h 1216025"/>
              <a:gd name="connsiteX1" fmla="*/ 930275 w 1200150"/>
              <a:gd name="connsiteY1" fmla="*/ 1216025 h 1216025"/>
              <a:gd name="connsiteX2" fmla="*/ 930275 w 1200150"/>
              <a:gd name="connsiteY2" fmla="*/ 1216025 h 1216025"/>
              <a:gd name="connsiteX3" fmla="*/ 0 w 1200150"/>
              <a:gd name="connsiteY3" fmla="*/ 600075 h 1216025"/>
              <a:gd name="connsiteX4" fmla="*/ 0 w 1200150"/>
              <a:gd name="connsiteY4" fmla="*/ 600075 h 1216025"/>
              <a:gd name="connsiteX5" fmla="*/ 628650 w 1200150"/>
              <a:gd name="connsiteY5" fmla="*/ 180975 h 1216025"/>
              <a:gd name="connsiteX6" fmla="*/ 628650 w 1200150"/>
              <a:gd name="connsiteY6" fmla="*/ 180975 h 1216025"/>
              <a:gd name="connsiteX7" fmla="*/ 981075 w 1200150"/>
              <a:gd name="connsiteY7" fmla="*/ 88900 h 1216025"/>
              <a:gd name="connsiteX0-1" fmla="*/ 1200150 w 1200150"/>
              <a:gd name="connsiteY0-2" fmla="*/ 0 h 1216025"/>
              <a:gd name="connsiteX1-3" fmla="*/ 930275 w 1200150"/>
              <a:gd name="connsiteY1-4" fmla="*/ 1216025 h 1216025"/>
              <a:gd name="connsiteX2-5" fmla="*/ 930275 w 1200150"/>
              <a:gd name="connsiteY2-6" fmla="*/ 1216025 h 1216025"/>
              <a:gd name="connsiteX3-7" fmla="*/ 0 w 1200150"/>
              <a:gd name="connsiteY3-8" fmla="*/ 600075 h 1216025"/>
              <a:gd name="connsiteX4-9" fmla="*/ 647700 w 1200150"/>
              <a:gd name="connsiteY4-10" fmla="*/ 552450 h 1216025"/>
              <a:gd name="connsiteX5-11" fmla="*/ 628650 w 1200150"/>
              <a:gd name="connsiteY5-12" fmla="*/ 180975 h 1216025"/>
              <a:gd name="connsiteX6-13" fmla="*/ 628650 w 1200150"/>
              <a:gd name="connsiteY6-14" fmla="*/ 180975 h 1216025"/>
              <a:gd name="connsiteX7-15" fmla="*/ 981075 w 1200150"/>
              <a:gd name="connsiteY7-16" fmla="*/ 88900 h 1216025"/>
              <a:gd name="connsiteX0-17" fmla="*/ 1200150 w 1200150"/>
              <a:gd name="connsiteY0-18" fmla="*/ 0 h 1216025"/>
              <a:gd name="connsiteX1-19" fmla="*/ 930275 w 1200150"/>
              <a:gd name="connsiteY1-20" fmla="*/ 1216025 h 1216025"/>
              <a:gd name="connsiteX2-21" fmla="*/ 930275 w 1200150"/>
              <a:gd name="connsiteY2-22" fmla="*/ 1216025 h 1216025"/>
              <a:gd name="connsiteX3-23" fmla="*/ 0 w 1200150"/>
              <a:gd name="connsiteY3-24" fmla="*/ 600075 h 1216025"/>
              <a:gd name="connsiteX4-25" fmla="*/ 647700 w 1200150"/>
              <a:gd name="connsiteY4-26" fmla="*/ 552450 h 1216025"/>
              <a:gd name="connsiteX5-27" fmla="*/ 628650 w 1200150"/>
              <a:gd name="connsiteY5-28" fmla="*/ 180975 h 1216025"/>
              <a:gd name="connsiteX6-29" fmla="*/ 628650 w 1200150"/>
              <a:gd name="connsiteY6-30" fmla="*/ 180975 h 1216025"/>
              <a:gd name="connsiteX7-31" fmla="*/ 635000 w 1200150"/>
              <a:gd name="connsiteY7-32" fmla="*/ 187325 h 1216025"/>
              <a:gd name="connsiteX0-33" fmla="*/ 1200150 w 1200150"/>
              <a:gd name="connsiteY0-34" fmla="*/ 0 h 1216025"/>
              <a:gd name="connsiteX1-35" fmla="*/ 930275 w 1200150"/>
              <a:gd name="connsiteY1-36" fmla="*/ 1216025 h 1216025"/>
              <a:gd name="connsiteX2-37" fmla="*/ 930275 w 1200150"/>
              <a:gd name="connsiteY2-38" fmla="*/ 1216025 h 1216025"/>
              <a:gd name="connsiteX3-39" fmla="*/ 0 w 1200150"/>
              <a:gd name="connsiteY3-40" fmla="*/ 600075 h 1216025"/>
              <a:gd name="connsiteX4-41" fmla="*/ 647700 w 1200150"/>
              <a:gd name="connsiteY4-42" fmla="*/ 552450 h 1216025"/>
              <a:gd name="connsiteX5-43" fmla="*/ 628650 w 1200150"/>
              <a:gd name="connsiteY5-44" fmla="*/ 180975 h 1216025"/>
              <a:gd name="connsiteX6-45" fmla="*/ 628650 w 1200150"/>
              <a:gd name="connsiteY6-46" fmla="*/ 180975 h 1216025"/>
              <a:gd name="connsiteX7-47" fmla="*/ 476250 w 1200150"/>
              <a:gd name="connsiteY7-48" fmla="*/ 384175 h 1216025"/>
              <a:gd name="connsiteX0-49" fmla="*/ 1200150 w 1200150"/>
              <a:gd name="connsiteY0-50" fmla="*/ 0 h 1216025"/>
              <a:gd name="connsiteX1-51" fmla="*/ 930275 w 1200150"/>
              <a:gd name="connsiteY1-52" fmla="*/ 1216025 h 1216025"/>
              <a:gd name="connsiteX2-53" fmla="*/ 930275 w 1200150"/>
              <a:gd name="connsiteY2-54" fmla="*/ 1216025 h 1216025"/>
              <a:gd name="connsiteX3-55" fmla="*/ 0 w 1200150"/>
              <a:gd name="connsiteY3-56" fmla="*/ 600075 h 1216025"/>
              <a:gd name="connsiteX4-57" fmla="*/ 647700 w 1200150"/>
              <a:gd name="connsiteY4-58" fmla="*/ 552450 h 1216025"/>
              <a:gd name="connsiteX5-59" fmla="*/ 628650 w 1200150"/>
              <a:gd name="connsiteY5-60" fmla="*/ 180975 h 1216025"/>
              <a:gd name="connsiteX6-61" fmla="*/ 628650 w 1200150"/>
              <a:gd name="connsiteY6-62" fmla="*/ 180975 h 1216025"/>
              <a:gd name="connsiteX7-63" fmla="*/ 476250 w 1200150"/>
              <a:gd name="connsiteY7-64" fmla="*/ 384175 h 1216025"/>
              <a:gd name="connsiteX0-65" fmla="*/ 1200150 w 1200150"/>
              <a:gd name="connsiteY0-66" fmla="*/ 0 h 1216025"/>
              <a:gd name="connsiteX1-67" fmla="*/ 930275 w 1200150"/>
              <a:gd name="connsiteY1-68" fmla="*/ 1216025 h 1216025"/>
              <a:gd name="connsiteX2-69" fmla="*/ 930275 w 1200150"/>
              <a:gd name="connsiteY2-70" fmla="*/ 1216025 h 1216025"/>
              <a:gd name="connsiteX3-71" fmla="*/ 0 w 1200150"/>
              <a:gd name="connsiteY3-72" fmla="*/ 600075 h 1216025"/>
              <a:gd name="connsiteX4-73" fmla="*/ 628650 w 1200150"/>
              <a:gd name="connsiteY4-74" fmla="*/ 180975 h 1216025"/>
              <a:gd name="connsiteX5-75" fmla="*/ 628650 w 1200150"/>
              <a:gd name="connsiteY5-76" fmla="*/ 180975 h 1216025"/>
              <a:gd name="connsiteX6-77" fmla="*/ 476250 w 1200150"/>
              <a:gd name="connsiteY6-78" fmla="*/ 384175 h 1216025"/>
              <a:gd name="connsiteX0-79" fmla="*/ 1200150 w 1200150"/>
              <a:gd name="connsiteY0-80" fmla="*/ 0 h 1216025"/>
              <a:gd name="connsiteX1-81" fmla="*/ 930275 w 1200150"/>
              <a:gd name="connsiteY1-82" fmla="*/ 1216025 h 1216025"/>
              <a:gd name="connsiteX2-83" fmla="*/ 930275 w 1200150"/>
              <a:gd name="connsiteY2-84" fmla="*/ 1216025 h 1216025"/>
              <a:gd name="connsiteX3-85" fmla="*/ 0 w 1200150"/>
              <a:gd name="connsiteY3-86" fmla="*/ 600075 h 1216025"/>
              <a:gd name="connsiteX4-87" fmla="*/ 628650 w 1200150"/>
              <a:gd name="connsiteY4-88" fmla="*/ 180975 h 1216025"/>
              <a:gd name="connsiteX5-89" fmla="*/ 628650 w 1200150"/>
              <a:gd name="connsiteY5-90" fmla="*/ 180975 h 1216025"/>
              <a:gd name="connsiteX0-91" fmla="*/ 1200150 w 1200150"/>
              <a:gd name="connsiteY0-92" fmla="*/ 0 h 1216025"/>
              <a:gd name="connsiteX1-93" fmla="*/ 930275 w 1200150"/>
              <a:gd name="connsiteY1-94" fmla="*/ 1216025 h 1216025"/>
              <a:gd name="connsiteX2-95" fmla="*/ 930275 w 1200150"/>
              <a:gd name="connsiteY2-96" fmla="*/ 1216025 h 1216025"/>
              <a:gd name="connsiteX3-97" fmla="*/ 0 w 1200150"/>
              <a:gd name="connsiteY3-98" fmla="*/ 600075 h 1216025"/>
              <a:gd name="connsiteX4-99" fmla="*/ 628650 w 1200150"/>
              <a:gd name="connsiteY4-100" fmla="*/ 180975 h 1216025"/>
              <a:gd name="connsiteX0-101" fmla="*/ 1200150 w 1200150"/>
              <a:gd name="connsiteY0-102" fmla="*/ 0 h 1216025"/>
              <a:gd name="connsiteX1-103" fmla="*/ 930275 w 1200150"/>
              <a:gd name="connsiteY1-104" fmla="*/ 1216025 h 1216025"/>
              <a:gd name="connsiteX2-105" fmla="*/ 930275 w 1200150"/>
              <a:gd name="connsiteY2-106" fmla="*/ 1216025 h 1216025"/>
              <a:gd name="connsiteX3-107" fmla="*/ 0 w 1200150"/>
              <a:gd name="connsiteY3-108" fmla="*/ 600075 h 1216025"/>
              <a:gd name="connsiteX0-109" fmla="*/ 269875 w 269875"/>
              <a:gd name="connsiteY0-110" fmla="*/ 0 h 1216025"/>
              <a:gd name="connsiteX1-111" fmla="*/ 0 w 269875"/>
              <a:gd name="connsiteY1-112" fmla="*/ 1216025 h 1216025"/>
              <a:gd name="connsiteX2-113" fmla="*/ 0 w 269875"/>
              <a:gd name="connsiteY2-114" fmla="*/ 1216025 h 1216025"/>
              <a:gd name="connsiteX0-115" fmla="*/ 466725 w 466725"/>
              <a:gd name="connsiteY0-116" fmla="*/ 0 h 1216025"/>
              <a:gd name="connsiteX1-117" fmla="*/ 0 w 466725"/>
              <a:gd name="connsiteY1-118" fmla="*/ 482600 h 1216025"/>
              <a:gd name="connsiteX2-119" fmla="*/ 196850 w 466725"/>
              <a:gd name="connsiteY2-120" fmla="*/ 1216025 h 1216025"/>
              <a:gd name="connsiteX3-121" fmla="*/ 196850 w 466725"/>
              <a:gd name="connsiteY3-122" fmla="*/ 1216025 h 1216025"/>
              <a:gd name="connsiteX0-123" fmla="*/ 537633 w 537633"/>
              <a:gd name="connsiteY0-124" fmla="*/ 0 h 1216025"/>
              <a:gd name="connsiteX1-125" fmla="*/ 70908 w 537633"/>
              <a:gd name="connsiteY1-126" fmla="*/ 482600 h 1216025"/>
              <a:gd name="connsiteX2-127" fmla="*/ 267758 w 537633"/>
              <a:gd name="connsiteY2-128" fmla="*/ 1216025 h 1216025"/>
              <a:gd name="connsiteX3-129" fmla="*/ 267758 w 537633"/>
              <a:gd name="connsiteY3-130" fmla="*/ 1216025 h 1216025"/>
              <a:gd name="connsiteX0-131" fmla="*/ 537633 w 537633"/>
              <a:gd name="connsiteY0-132" fmla="*/ 0 h 1216025"/>
              <a:gd name="connsiteX1-133" fmla="*/ 70908 w 537633"/>
              <a:gd name="connsiteY1-134" fmla="*/ 482600 h 1216025"/>
              <a:gd name="connsiteX2-135" fmla="*/ 267758 w 537633"/>
              <a:gd name="connsiteY2-136" fmla="*/ 1216025 h 1216025"/>
              <a:gd name="connsiteX3-137" fmla="*/ 267758 w 537633"/>
              <a:gd name="connsiteY3-138" fmla="*/ 1216025 h 1216025"/>
              <a:gd name="connsiteX0-139" fmla="*/ 537633 w 585258"/>
              <a:gd name="connsiteY0-140" fmla="*/ 0 h 1216025"/>
              <a:gd name="connsiteX1-141" fmla="*/ 70908 w 585258"/>
              <a:gd name="connsiteY1-142" fmla="*/ 482600 h 1216025"/>
              <a:gd name="connsiteX2-143" fmla="*/ 267758 w 585258"/>
              <a:gd name="connsiteY2-144" fmla="*/ 1216025 h 1216025"/>
              <a:gd name="connsiteX3-145" fmla="*/ 585258 w 585258"/>
              <a:gd name="connsiteY3-146" fmla="*/ 1044575 h 1216025"/>
              <a:gd name="connsiteX0-147" fmla="*/ 534988 w 582613"/>
              <a:gd name="connsiteY0-148" fmla="*/ 0 h 1216025"/>
              <a:gd name="connsiteX1-149" fmla="*/ 68263 w 582613"/>
              <a:gd name="connsiteY1-150" fmla="*/ 482600 h 1216025"/>
              <a:gd name="connsiteX2-151" fmla="*/ 74612 w 582613"/>
              <a:gd name="connsiteY2-152" fmla="*/ 1012825 h 1216025"/>
              <a:gd name="connsiteX3-153" fmla="*/ 265113 w 582613"/>
              <a:gd name="connsiteY3-154" fmla="*/ 1216025 h 1216025"/>
              <a:gd name="connsiteX4-155" fmla="*/ 582613 w 582613"/>
              <a:gd name="connsiteY4-156" fmla="*/ 1044575 h 1216025"/>
              <a:gd name="connsiteX0-157" fmla="*/ 534988 w 906463"/>
              <a:gd name="connsiteY0-158" fmla="*/ 0 h 1216025"/>
              <a:gd name="connsiteX1-159" fmla="*/ 68263 w 906463"/>
              <a:gd name="connsiteY1-160" fmla="*/ 482600 h 1216025"/>
              <a:gd name="connsiteX2-161" fmla="*/ 74612 w 906463"/>
              <a:gd name="connsiteY2-162" fmla="*/ 1012825 h 1216025"/>
              <a:gd name="connsiteX3-163" fmla="*/ 265113 w 906463"/>
              <a:gd name="connsiteY3-164" fmla="*/ 1216025 h 1216025"/>
              <a:gd name="connsiteX4-165" fmla="*/ 906463 w 906463"/>
              <a:gd name="connsiteY4-166" fmla="*/ 781050 h 1216025"/>
              <a:gd name="connsiteX0-167" fmla="*/ 534988 w 906463"/>
              <a:gd name="connsiteY0-168" fmla="*/ 0 h 1217083"/>
              <a:gd name="connsiteX1-169" fmla="*/ 68263 w 906463"/>
              <a:gd name="connsiteY1-170" fmla="*/ 482600 h 1217083"/>
              <a:gd name="connsiteX2-171" fmla="*/ 74612 w 906463"/>
              <a:gd name="connsiteY2-172" fmla="*/ 1012825 h 1217083"/>
              <a:gd name="connsiteX3-173" fmla="*/ 265113 w 906463"/>
              <a:gd name="connsiteY3-174" fmla="*/ 1216025 h 1217083"/>
              <a:gd name="connsiteX4-175" fmla="*/ 582612 w 906463"/>
              <a:gd name="connsiteY4-176" fmla="*/ 1044575 h 1217083"/>
              <a:gd name="connsiteX5-177" fmla="*/ 906463 w 906463"/>
              <a:gd name="connsiteY5-178" fmla="*/ 781050 h 1217083"/>
              <a:gd name="connsiteX0-179" fmla="*/ 534988 w 1131888"/>
              <a:gd name="connsiteY0-180" fmla="*/ 0 h 1217083"/>
              <a:gd name="connsiteX1-181" fmla="*/ 68263 w 1131888"/>
              <a:gd name="connsiteY1-182" fmla="*/ 482600 h 1217083"/>
              <a:gd name="connsiteX2-183" fmla="*/ 74612 w 1131888"/>
              <a:gd name="connsiteY2-184" fmla="*/ 1012825 h 1217083"/>
              <a:gd name="connsiteX3-185" fmla="*/ 265113 w 1131888"/>
              <a:gd name="connsiteY3-186" fmla="*/ 1216025 h 1217083"/>
              <a:gd name="connsiteX4-187" fmla="*/ 582612 w 1131888"/>
              <a:gd name="connsiteY4-188" fmla="*/ 1044575 h 1217083"/>
              <a:gd name="connsiteX5-189" fmla="*/ 1131888 w 1131888"/>
              <a:gd name="connsiteY5-190" fmla="*/ 0 h 1217083"/>
              <a:gd name="connsiteX0-191" fmla="*/ 534988 w 1131888"/>
              <a:gd name="connsiteY0-192" fmla="*/ 0 h 1217083"/>
              <a:gd name="connsiteX1-193" fmla="*/ 68263 w 1131888"/>
              <a:gd name="connsiteY1-194" fmla="*/ 482600 h 1217083"/>
              <a:gd name="connsiteX2-195" fmla="*/ 74612 w 1131888"/>
              <a:gd name="connsiteY2-196" fmla="*/ 1012825 h 1217083"/>
              <a:gd name="connsiteX3-197" fmla="*/ 265113 w 1131888"/>
              <a:gd name="connsiteY3-198" fmla="*/ 1216025 h 1217083"/>
              <a:gd name="connsiteX4-199" fmla="*/ 582612 w 1131888"/>
              <a:gd name="connsiteY4-200" fmla="*/ 1044575 h 1217083"/>
              <a:gd name="connsiteX5-201" fmla="*/ 1131888 w 1131888"/>
              <a:gd name="connsiteY5-202" fmla="*/ 0 h 1217083"/>
              <a:gd name="connsiteX0-203" fmla="*/ 534988 w 1131888"/>
              <a:gd name="connsiteY0-204" fmla="*/ 0 h 1217083"/>
              <a:gd name="connsiteX1-205" fmla="*/ 68263 w 1131888"/>
              <a:gd name="connsiteY1-206" fmla="*/ 482600 h 1217083"/>
              <a:gd name="connsiteX2-207" fmla="*/ 74612 w 1131888"/>
              <a:gd name="connsiteY2-208" fmla="*/ 1012825 h 1217083"/>
              <a:gd name="connsiteX3-209" fmla="*/ 265113 w 1131888"/>
              <a:gd name="connsiteY3-210" fmla="*/ 1216025 h 1217083"/>
              <a:gd name="connsiteX4-211" fmla="*/ 582612 w 1131888"/>
              <a:gd name="connsiteY4-212" fmla="*/ 1044575 h 1217083"/>
              <a:gd name="connsiteX5-213" fmla="*/ 627061 w 1131888"/>
              <a:gd name="connsiteY5-214" fmla="*/ 517525 h 1217083"/>
              <a:gd name="connsiteX6-215" fmla="*/ 1131888 w 1131888"/>
              <a:gd name="connsiteY6-216" fmla="*/ 0 h 1217083"/>
              <a:gd name="connsiteX0-217" fmla="*/ 534988 w 1131888"/>
              <a:gd name="connsiteY0-218" fmla="*/ 0 h 1217083"/>
              <a:gd name="connsiteX1-219" fmla="*/ 68263 w 1131888"/>
              <a:gd name="connsiteY1-220" fmla="*/ 482600 h 1217083"/>
              <a:gd name="connsiteX2-221" fmla="*/ 74612 w 1131888"/>
              <a:gd name="connsiteY2-222" fmla="*/ 1012825 h 1217083"/>
              <a:gd name="connsiteX3-223" fmla="*/ 265113 w 1131888"/>
              <a:gd name="connsiteY3-224" fmla="*/ 1216025 h 1217083"/>
              <a:gd name="connsiteX4-225" fmla="*/ 582612 w 1131888"/>
              <a:gd name="connsiteY4-226" fmla="*/ 1044575 h 1217083"/>
              <a:gd name="connsiteX5-227" fmla="*/ 627061 w 1131888"/>
              <a:gd name="connsiteY5-228" fmla="*/ 517525 h 1217083"/>
              <a:gd name="connsiteX6-229" fmla="*/ 1131888 w 1131888"/>
              <a:gd name="connsiteY6-230" fmla="*/ 0 h 1217083"/>
              <a:gd name="connsiteX0-231" fmla="*/ 534988 w 1131888"/>
              <a:gd name="connsiteY0-232" fmla="*/ 5821 h 1222904"/>
              <a:gd name="connsiteX1-233" fmla="*/ 68263 w 1131888"/>
              <a:gd name="connsiteY1-234" fmla="*/ 488421 h 1222904"/>
              <a:gd name="connsiteX2-235" fmla="*/ 74612 w 1131888"/>
              <a:gd name="connsiteY2-236" fmla="*/ 1018646 h 1222904"/>
              <a:gd name="connsiteX3-237" fmla="*/ 265113 w 1131888"/>
              <a:gd name="connsiteY3-238" fmla="*/ 1221846 h 1222904"/>
              <a:gd name="connsiteX4-239" fmla="*/ 582612 w 1131888"/>
              <a:gd name="connsiteY4-240" fmla="*/ 1050396 h 1222904"/>
              <a:gd name="connsiteX5-241" fmla="*/ 627061 w 1131888"/>
              <a:gd name="connsiteY5-242" fmla="*/ 523346 h 1222904"/>
              <a:gd name="connsiteX6-243" fmla="*/ 1131888 w 1131888"/>
              <a:gd name="connsiteY6-244" fmla="*/ 5821 h 1222904"/>
              <a:gd name="connsiteX0-245" fmla="*/ 534988 w 1131888"/>
              <a:gd name="connsiteY0-246" fmla="*/ 5821 h 1222904"/>
              <a:gd name="connsiteX1-247" fmla="*/ 68263 w 1131888"/>
              <a:gd name="connsiteY1-248" fmla="*/ 488421 h 1222904"/>
              <a:gd name="connsiteX2-249" fmla="*/ 74612 w 1131888"/>
              <a:gd name="connsiteY2-250" fmla="*/ 1018646 h 1222904"/>
              <a:gd name="connsiteX3-251" fmla="*/ 265113 w 1131888"/>
              <a:gd name="connsiteY3-252" fmla="*/ 1221846 h 1222904"/>
              <a:gd name="connsiteX4-253" fmla="*/ 582612 w 1131888"/>
              <a:gd name="connsiteY4-254" fmla="*/ 1050396 h 1222904"/>
              <a:gd name="connsiteX5-255" fmla="*/ 627061 w 1131888"/>
              <a:gd name="connsiteY5-256" fmla="*/ 523346 h 1222904"/>
              <a:gd name="connsiteX6-257" fmla="*/ 1131888 w 1131888"/>
              <a:gd name="connsiteY6-258" fmla="*/ 5821 h 1222904"/>
              <a:gd name="connsiteX0-259" fmla="*/ 534988 w 1143529"/>
              <a:gd name="connsiteY0-260" fmla="*/ 5821 h 1222904"/>
              <a:gd name="connsiteX1-261" fmla="*/ 68263 w 1143529"/>
              <a:gd name="connsiteY1-262" fmla="*/ 488421 h 1222904"/>
              <a:gd name="connsiteX2-263" fmla="*/ 74612 w 1143529"/>
              <a:gd name="connsiteY2-264" fmla="*/ 1018646 h 1222904"/>
              <a:gd name="connsiteX3-265" fmla="*/ 265113 w 1143529"/>
              <a:gd name="connsiteY3-266" fmla="*/ 1221846 h 1222904"/>
              <a:gd name="connsiteX4-267" fmla="*/ 582612 w 1143529"/>
              <a:gd name="connsiteY4-268" fmla="*/ 1050396 h 1222904"/>
              <a:gd name="connsiteX5-269" fmla="*/ 627061 w 1143529"/>
              <a:gd name="connsiteY5-270" fmla="*/ 523346 h 1222904"/>
              <a:gd name="connsiteX6-271" fmla="*/ 1131888 w 1143529"/>
              <a:gd name="connsiteY6-272" fmla="*/ 5821 h 1222904"/>
              <a:gd name="connsiteX0-273" fmla="*/ 534988 w 1143529"/>
              <a:gd name="connsiteY0-274" fmla="*/ 93133 h 1310216"/>
              <a:gd name="connsiteX1-275" fmla="*/ 827086 w 1143529"/>
              <a:gd name="connsiteY1-276" fmla="*/ 80433 h 1310216"/>
              <a:gd name="connsiteX2-277" fmla="*/ 68263 w 1143529"/>
              <a:gd name="connsiteY2-278" fmla="*/ 575733 h 1310216"/>
              <a:gd name="connsiteX3-279" fmla="*/ 74612 w 1143529"/>
              <a:gd name="connsiteY3-280" fmla="*/ 1105958 h 1310216"/>
              <a:gd name="connsiteX4-281" fmla="*/ 265113 w 1143529"/>
              <a:gd name="connsiteY4-282" fmla="*/ 1309158 h 1310216"/>
              <a:gd name="connsiteX5-283" fmla="*/ 582612 w 1143529"/>
              <a:gd name="connsiteY5-284" fmla="*/ 1137708 h 1310216"/>
              <a:gd name="connsiteX6-285" fmla="*/ 627061 w 1143529"/>
              <a:gd name="connsiteY6-286" fmla="*/ 610658 h 1310216"/>
              <a:gd name="connsiteX7-287" fmla="*/ 1131888 w 1143529"/>
              <a:gd name="connsiteY7-288" fmla="*/ 93133 h 1310216"/>
              <a:gd name="connsiteX0-289" fmla="*/ 534988 w 1143529"/>
              <a:gd name="connsiteY0-290" fmla="*/ 5821 h 1222904"/>
              <a:gd name="connsiteX1-291" fmla="*/ 296861 w 1143529"/>
              <a:gd name="connsiteY1-292" fmla="*/ 148696 h 1222904"/>
              <a:gd name="connsiteX2-293" fmla="*/ 68263 w 1143529"/>
              <a:gd name="connsiteY2-294" fmla="*/ 488421 h 1222904"/>
              <a:gd name="connsiteX3-295" fmla="*/ 74612 w 1143529"/>
              <a:gd name="connsiteY3-296" fmla="*/ 1018646 h 1222904"/>
              <a:gd name="connsiteX4-297" fmla="*/ 265113 w 1143529"/>
              <a:gd name="connsiteY4-298" fmla="*/ 1221846 h 1222904"/>
              <a:gd name="connsiteX5-299" fmla="*/ 582612 w 1143529"/>
              <a:gd name="connsiteY5-300" fmla="*/ 1050396 h 1222904"/>
              <a:gd name="connsiteX6-301" fmla="*/ 627061 w 1143529"/>
              <a:gd name="connsiteY6-302" fmla="*/ 523346 h 1222904"/>
              <a:gd name="connsiteX7-303" fmla="*/ 1131888 w 1143529"/>
              <a:gd name="connsiteY7-304" fmla="*/ 5821 h 1222904"/>
              <a:gd name="connsiteX0-305" fmla="*/ 534988 w 1143529"/>
              <a:gd name="connsiteY0-306" fmla="*/ 5821 h 1222904"/>
              <a:gd name="connsiteX1-307" fmla="*/ 544511 w 1143529"/>
              <a:gd name="connsiteY1-308" fmla="*/ 62971 h 1222904"/>
              <a:gd name="connsiteX2-309" fmla="*/ 296861 w 1143529"/>
              <a:gd name="connsiteY2-310" fmla="*/ 148696 h 1222904"/>
              <a:gd name="connsiteX3-311" fmla="*/ 68263 w 1143529"/>
              <a:gd name="connsiteY3-312" fmla="*/ 488421 h 1222904"/>
              <a:gd name="connsiteX4-313" fmla="*/ 74612 w 1143529"/>
              <a:gd name="connsiteY4-314" fmla="*/ 1018646 h 1222904"/>
              <a:gd name="connsiteX5-315" fmla="*/ 265113 w 1143529"/>
              <a:gd name="connsiteY5-316" fmla="*/ 1221846 h 1222904"/>
              <a:gd name="connsiteX6-317" fmla="*/ 582612 w 1143529"/>
              <a:gd name="connsiteY6-318" fmla="*/ 1050396 h 1222904"/>
              <a:gd name="connsiteX7-319" fmla="*/ 627061 w 1143529"/>
              <a:gd name="connsiteY7-320" fmla="*/ 523346 h 1222904"/>
              <a:gd name="connsiteX8" fmla="*/ 1131888 w 1143529"/>
              <a:gd name="connsiteY8" fmla="*/ 5821 h 1222904"/>
              <a:gd name="connsiteX0-321" fmla="*/ 1138238 w 1143529"/>
              <a:gd name="connsiteY0-322" fmla="*/ 0 h 1223433"/>
              <a:gd name="connsiteX1-323" fmla="*/ 544511 w 1143529"/>
              <a:gd name="connsiteY1-324" fmla="*/ 63500 h 1223433"/>
              <a:gd name="connsiteX2-325" fmla="*/ 296861 w 1143529"/>
              <a:gd name="connsiteY2-326" fmla="*/ 149225 h 1223433"/>
              <a:gd name="connsiteX3-327" fmla="*/ 68263 w 1143529"/>
              <a:gd name="connsiteY3-328" fmla="*/ 488950 h 1223433"/>
              <a:gd name="connsiteX4-329" fmla="*/ 74612 w 1143529"/>
              <a:gd name="connsiteY4-330" fmla="*/ 1019175 h 1223433"/>
              <a:gd name="connsiteX5-331" fmla="*/ 265113 w 1143529"/>
              <a:gd name="connsiteY5-332" fmla="*/ 1222375 h 1223433"/>
              <a:gd name="connsiteX6-333" fmla="*/ 582612 w 1143529"/>
              <a:gd name="connsiteY6-334" fmla="*/ 1050925 h 1223433"/>
              <a:gd name="connsiteX7-335" fmla="*/ 627061 w 1143529"/>
              <a:gd name="connsiteY7-336" fmla="*/ 523875 h 1223433"/>
              <a:gd name="connsiteX8-337" fmla="*/ 1131888 w 1143529"/>
              <a:gd name="connsiteY8-338" fmla="*/ 6350 h 1223433"/>
              <a:gd name="connsiteX0-339" fmla="*/ 1138238 w 1143529"/>
              <a:gd name="connsiteY0-340" fmla="*/ 24871 h 1248304"/>
              <a:gd name="connsiteX1-341" fmla="*/ 550861 w 1143529"/>
              <a:gd name="connsiteY1-342" fmla="*/ 24871 h 1248304"/>
              <a:gd name="connsiteX2-343" fmla="*/ 296861 w 1143529"/>
              <a:gd name="connsiteY2-344" fmla="*/ 174096 h 1248304"/>
              <a:gd name="connsiteX3-345" fmla="*/ 68263 w 1143529"/>
              <a:gd name="connsiteY3-346" fmla="*/ 513821 h 1248304"/>
              <a:gd name="connsiteX4-347" fmla="*/ 74612 w 1143529"/>
              <a:gd name="connsiteY4-348" fmla="*/ 1044046 h 1248304"/>
              <a:gd name="connsiteX5-349" fmla="*/ 265113 w 1143529"/>
              <a:gd name="connsiteY5-350" fmla="*/ 1247246 h 1248304"/>
              <a:gd name="connsiteX6-351" fmla="*/ 582612 w 1143529"/>
              <a:gd name="connsiteY6-352" fmla="*/ 1075796 h 1248304"/>
              <a:gd name="connsiteX7-353" fmla="*/ 627061 w 1143529"/>
              <a:gd name="connsiteY7-354" fmla="*/ 548746 h 1248304"/>
              <a:gd name="connsiteX8-355" fmla="*/ 1131888 w 1143529"/>
              <a:gd name="connsiteY8-356" fmla="*/ 31221 h 1248304"/>
              <a:gd name="connsiteX0-357" fmla="*/ 1138238 w 1143529"/>
              <a:gd name="connsiteY0-358" fmla="*/ 24871 h 1248304"/>
              <a:gd name="connsiteX1-359" fmla="*/ 550861 w 1143529"/>
              <a:gd name="connsiteY1-360" fmla="*/ 24871 h 1248304"/>
              <a:gd name="connsiteX2-361" fmla="*/ 296861 w 1143529"/>
              <a:gd name="connsiteY2-362" fmla="*/ 174096 h 1248304"/>
              <a:gd name="connsiteX3-363" fmla="*/ 68263 w 1143529"/>
              <a:gd name="connsiteY3-364" fmla="*/ 513821 h 1248304"/>
              <a:gd name="connsiteX4-365" fmla="*/ 74612 w 1143529"/>
              <a:gd name="connsiteY4-366" fmla="*/ 1044046 h 1248304"/>
              <a:gd name="connsiteX5-367" fmla="*/ 265113 w 1143529"/>
              <a:gd name="connsiteY5-368" fmla="*/ 1247246 h 1248304"/>
              <a:gd name="connsiteX6-369" fmla="*/ 582612 w 1143529"/>
              <a:gd name="connsiteY6-370" fmla="*/ 1075796 h 1248304"/>
              <a:gd name="connsiteX7-371" fmla="*/ 627061 w 1143529"/>
              <a:gd name="connsiteY7-372" fmla="*/ 548746 h 1248304"/>
              <a:gd name="connsiteX8-373" fmla="*/ 1131888 w 1143529"/>
              <a:gd name="connsiteY8-374" fmla="*/ 31221 h 1248304"/>
              <a:gd name="connsiteX0-375" fmla="*/ 1138238 w 1143529"/>
              <a:gd name="connsiteY0-376" fmla="*/ 8996 h 1232429"/>
              <a:gd name="connsiteX1-377" fmla="*/ 550861 w 1143529"/>
              <a:gd name="connsiteY1-378" fmla="*/ 8996 h 1232429"/>
              <a:gd name="connsiteX2-379" fmla="*/ 296861 w 1143529"/>
              <a:gd name="connsiteY2-380" fmla="*/ 158221 h 1232429"/>
              <a:gd name="connsiteX3-381" fmla="*/ 68263 w 1143529"/>
              <a:gd name="connsiteY3-382" fmla="*/ 497946 h 1232429"/>
              <a:gd name="connsiteX4-383" fmla="*/ 74612 w 1143529"/>
              <a:gd name="connsiteY4-384" fmla="*/ 1028171 h 1232429"/>
              <a:gd name="connsiteX5-385" fmla="*/ 265113 w 1143529"/>
              <a:gd name="connsiteY5-386" fmla="*/ 1231371 h 1232429"/>
              <a:gd name="connsiteX6-387" fmla="*/ 582612 w 1143529"/>
              <a:gd name="connsiteY6-388" fmla="*/ 1059921 h 1232429"/>
              <a:gd name="connsiteX7-389" fmla="*/ 627061 w 1143529"/>
              <a:gd name="connsiteY7-390" fmla="*/ 532871 h 1232429"/>
              <a:gd name="connsiteX8-391" fmla="*/ 1131888 w 1143529"/>
              <a:gd name="connsiteY8-392" fmla="*/ 15346 h 1232429"/>
              <a:gd name="connsiteX0-393" fmla="*/ 1138238 w 1143529"/>
              <a:gd name="connsiteY0-394" fmla="*/ 8996 h 1231371"/>
              <a:gd name="connsiteX1-395" fmla="*/ 550861 w 1143529"/>
              <a:gd name="connsiteY1-396" fmla="*/ 8996 h 1231371"/>
              <a:gd name="connsiteX2-397" fmla="*/ 296861 w 1143529"/>
              <a:gd name="connsiteY2-398" fmla="*/ 158221 h 1231371"/>
              <a:gd name="connsiteX3-399" fmla="*/ 68263 w 1143529"/>
              <a:gd name="connsiteY3-400" fmla="*/ 497946 h 1231371"/>
              <a:gd name="connsiteX4-401" fmla="*/ 74612 w 1143529"/>
              <a:gd name="connsiteY4-402" fmla="*/ 1028171 h 1231371"/>
              <a:gd name="connsiteX5-403" fmla="*/ 265113 w 1143529"/>
              <a:gd name="connsiteY5-404" fmla="*/ 1231371 h 1231371"/>
              <a:gd name="connsiteX6-405" fmla="*/ 423861 w 1143529"/>
              <a:gd name="connsiteY6-406" fmla="*/ 1158347 h 1231371"/>
              <a:gd name="connsiteX7-407" fmla="*/ 582612 w 1143529"/>
              <a:gd name="connsiteY7-408" fmla="*/ 1059921 h 1231371"/>
              <a:gd name="connsiteX8-409" fmla="*/ 627061 w 1143529"/>
              <a:gd name="connsiteY8-410" fmla="*/ 532871 h 1231371"/>
              <a:gd name="connsiteX9" fmla="*/ 1131888 w 1143529"/>
              <a:gd name="connsiteY9" fmla="*/ 15346 h 12313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7" y="connsiteY8-338"/>
              </a:cxn>
              <a:cxn ang="0">
                <a:pos x="connsiteX9" y="connsiteY9"/>
              </a:cxn>
            </a:cxnLst>
            <a:rect l="l" t="t" r="r" b="b"/>
            <a:pathLst>
              <a:path w="1143529" h="1231371">
                <a:moveTo>
                  <a:pt x="1138238" y="8996"/>
                </a:moveTo>
                <a:cubicBezTo>
                  <a:pt x="1137709" y="8996"/>
                  <a:pt x="605365" y="0"/>
                  <a:pt x="550861" y="8996"/>
                </a:cubicBezTo>
                <a:cubicBezTo>
                  <a:pt x="464607" y="37042"/>
                  <a:pt x="377294" y="76729"/>
                  <a:pt x="296861" y="158221"/>
                </a:cubicBezTo>
                <a:cubicBezTo>
                  <a:pt x="216428" y="239713"/>
                  <a:pt x="143934" y="328613"/>
                  <a:pt x="68263" y="497946"/>
                </a:cubicBezTo>
                <a:cubicBezTo>
                  <a:pt x="0" y="649817"/>
                  <a:pt x="41804" y="905934"/>
                  <a:pt x="74612" y="1028171"/>
                </a:cubicBezTo>
                <a:cubicBezTo>
                  <a:pt x="107420" y="1150408"/>
                  <a:pt x="205847" y="1212321"/>
                  <a:pt x="265113" y="1231371"/>
                </a:cubicBezTo>
                <a:lnTo>
                  <a:pt x="423861" y="1158347"/>
                </a:lnTo>
                <a:lnTo>
                  <a:pt x="582612" y="1059921"/>
                </a:lnTo>
                <a:cubicBezTo>
                  <a:pt x="599016" y="1035050"/>
                  <a:pt x="506940" y="926042"/>
                  <a:pt x="627061" y="532871"/>
                </a:cubicBezTo>
                <a:cubicBezTo>
                  <a:pt x="858307" y="9525"/>
                  <a:pt x="1143529" y="24871"/>
                  <a:pt x="1131888" y="15346"/>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 name="任意多边形 125"/>
          <p:cNvSpPr/>
          <p:nvPr/>
        </p:nvSpPr>
        <p:spPr>
          <a:xfrm>
            <a:off x="4633595" y="3603625"/>
            <a:ext cx="227965" cy="208915"/>
          </a:xfrm>
          <a:custGeom>
            <a:avLst/>
            <a:gdLst>
              <a:gd name="connsiteX0" fmla="*/ 1004887 w 1004887"/>
              <a:gd name="connsiteY0" fmla="*/ 57679 h 138112"/>
              <a:gd name="connsiteX1" fmla="*/ 138112 w 1004887"/>
              <a:gd name="connsiteY1" fmla="*/ 10054 h 138112"/>
              <a:gd name="connsiteX2" fmla="*/ 176212 w 1004887"/>
              <a:gd name="connsiteY2" fmla="*/ 118004 h 138112"/>
              <a:gd name="connsiteX3" fmla="*/ 176212 w 1004887"/>
              <a:gd name="connsiteY3" fmla="*/ 130704 h 138112"/>
              <a:gd name="connsiteX0-1" fmla="*/ 1004887 w 1004887"/>
              <a:gd name="connsiteY0-2" fmla="*/ 57679 h 138112"/>
              <a:gd name="connsiteX1-3" fmla="*/ 138112 w 1004887"/>
              <a:gd name="connsiteY1-4" fmla="*/ 10054 h 138112"/>
              <a:gd name="connsiteX2-5" fmla="*/ 176212 w 1004887"/>
              <a:gd name="connsiteY2-6" fmla="*/ 118004 h 138112"/>
              <a:gd name="connsiteX3-7" fmla="*/ 176212 w 1004887"/>
              <a:gd name="connsiteY3-8" fmla="*/ 130704 h 138112"/>
              <a:gd name="connsiteX0-9" fmla="*/ 1004887 w 1004887"/>
              <a:gd name="connsiteY0-10" fmla="*/ 57679 h 120650"/>
              <a:gd name="connsiteX1-11" fmla="*/ 138112 w 1004887"/>
              <a:gd name="connsiteY1-12" fmla="*/ 10054 h 120650"/>
              <a:gd name="connsiteX2-13" fmla="*/ 176212 w 1004887"/>
              <a:gd name="connsiteY2-14" fmla="*/ 118004 h 120650"/>
              <a:gd name="connsiteX3-15" fmla="*/ 71437 w 1004887"/>
              <a:gd name="connsiteY3-16" fmla="*/ 25929 h 120650"/>
              <a:gd name="connsiteX0-17" fmla="*/ 933450 w 933450"/>
              <a:gd name="connsiteY0-18" fmla="*/ 57679 h 120650"/>
              <a:gd name="connsiteX1-19" fmla="*/ 66675 w 933450"/>
              <a:gd name="connsiteY1-20" fmla="*/ 10054 h 120650"/>
              <a:gd name="connsiteX2-21" fmla="*/ 104775 w 933450"/>
              <a:gd name="connsiteY2-22" fmla="*/ 118004 h 120650"/>
              <a:gd name="connsiteX3-23" fmla="*/ 0 w 933450"/>
              <a:gd name="connsiteY3-24" fmla="*/ 25929 h 120650"/>
              <a:gd name="connsiteX0-25" fmla="*/ 933450 w 933450"/>
              <a:gd name="connsiteY0-26" fmla="*/ 44979 h 105833"/>
              <a:gd name="connsiteX1-27" fmla="*/ 460375 w 933450"/>
              <a:gd name="connsiteY1-28" fmla="*/ 10054 h 105833"/>
              <a:gd name="connsiteX2-29" fmla="*/ 104775 w 933450"/>
              <a:gd name="connsiteY2-30" fmla="*/ 105304 h 105833"/>
              <a:gd name="connsiteX3-31" fmla="*/ 0 w 933450"/>
              <a:gd name="connsiteY3-32" fmla="*/ 13229 h 105833"/>
              <a:gd name="connsiteX0-33" fmla="*/ 933450 w 933450"/>
              <a:gd name="connsiteY0-34" fmla="*/ 130704 h 130704"/>
              <a:gd name="connsiteX1-35" fmla="*/ 460375 w 933450"/>
              <a:gd name="connsiteY1-36" fmla="*/ 95779 h 130704"/>
              <a:gd name="connsiteX2-37" fmla="*/ 177800 w 933450"/>
              <a:gd name="connsiteY2-38" fmla="*/ 529 h 130704"/>
              <a:gd name="connsiteX3-39" fmla="*/ 0 w 933450"/>
              <a:gd name="connsiteY3-40" fmla="*/ 98954 h 130704"/>
              <a:gd name="connsiteX0-41" fmla="*/ 933450 w 933450"/>
              <a:gd name="connsiteY0-42" fmla="*/ 162454 h 162454"/>
              <a:gd name="connsiteX1-43" fmla="*/ 511175 w 933450"/>
              <a:gd name="connsiteY1-44" fmla="*/ 10054 h 162454"/>
              <a:gd name="connsiteX2-45" fmla="*/ 177800 w 933450"/>
              <a:gd name="connsiteY2-46" fmla="*/ 32279 h 162454"/>
              <a:gd name="connsiteX3-47" fmla="*/ 0 w 933450"/>
              <a:gd name="connsiteY3-48" fmla="*/ 130704 h 162454"/>
              <a:gd name="connsiteX0-49" fmla="*/ 933450 w 1057803"/>
              <a:gd name="connsiteY0-50" fmla="*/ 152400 h 152400"/>
              <a:gd name="connsiteX1-51" fmla="*/ 987424 w 1057803"/>
              <a:gd name="connsiteY1-52" fmla="*/ 34926 h 152400"/>
              <a:gd name="connsiteX2-53" fmla="*/ 511175 w 1057803"/>
              <a:gd name="connsiteY2-54" fmla="*/ 0 h 152400"/>
              <a:gd name="connsiteX3-55" fmla="*/ 177800 w 1057803"/>
              <a:gd name="connsiteY3-56" fmla="*/ 22225 h 152400"/>
              <a:gd name="connsiteX4" fmla="*/ 0 w 1057803"/>
              <a:gd name="connsiteY4" fmla="*/ 120650 h 152400"/>
              <a:gd name="connsiteX0-57" fmla="*/ 828675 w 953028"/>
              <a:gd name="connsiteY0-58" fmla="*/ 168275 h 168275"/>
              <a:gd name="connsiteX1-59" fmla="*/ 882649 w 953028"/>
              <a:gd name="connsiteY1-60" fmla="*/ 50801 h 168275"/>
              <a:gd name="connsiteX2-61" fmla="*/ 406400 w 953028"/>
              <a:gd name="connsiteY2-62" fmla="*/ 15875 h 168275"/>
              <a:gd name="connsiteX3-63" fmla="*/ 73025 w 953028"/>
              <a:gd name="connsiteY3-64" fmla="*/ 38100 h 168275"/>
              <a:gd name="connsiteX4-65" fmla="*/ 0 w 953028"/>
              <a:gd name="connsiteY4-66" fmla="*/ 0 h 168275"/>
              <a:gd name="connsiteX0-67" fmla="*/ 828675 w 953028"/>
              <a:gd name="connsiteY0-68" fmla="*/ 168275 h 168275"/>
              <a:gd name="connsiteX1-69" fmla="*/ 882649 w 953028"/>
              <a:gd name="connsiteY1-70" fmla="*/ 50801 h 168275"/>
              <a:gd name="connsiteX2-71" fmla="*/ 406400 w 953028"/>
              <a:gd name="connsiteY2-72" fmla="*/ 15875 h 168275"/>
              <a:gd name="connsiteX3-73" fmla="*/ 142875 w 953028"/>
              <a:gd name="connsiteY3-74" fmla="*/ 3175 h 168275"/>
              <a:gd name="connsiteX4-75" fmla="*/ 0 w 953028"/>
              <a:gd name="connsiteY4-76" fmla="*/ 0 h 168275"/>
              <a:gd name="connsiteX0-77" fmla="*/ 828675 w 953028"/>
              <a:gd name="connsiteY0-78" fmla="*/ 168804 h 168804"/>
              <a:gd name="connsiteX1-79" fmla="*/ 882649 w 953028"/>
              <a:gd name="connsiteY1-80" fmla="*/ 51330 h 168804"/>
              <a:gd name="connsiteX2-81" fmla="*/ 406400 w 953028"/>
              <a:gd name="connsiteY2-82" fmla="*/ 16404 h 168804"/>
              <a:gd name="connsiteX3-83" fmla="*/ 142875 w 953028"/>
              <a:gd name="connsiteY3-84" fmla="*/ 3704 h 168804"/>
              <a:gd name="connsiteX4-85" fmla="*/ 0 w 953028"/>
              <a:gd name="connsiteY4-86" fmla="*/ 529 h 168804"/>
              <a:gd name="connsiteX0-87" fmla="*/ 828675 w 912282"/>
              <a:gd name="connsiteY0-88" fmla="*/ 168804 h 168804"/>
              <a:gd name="connsiteX1-89" fmla="*/ 882649 w 912282"/>
              <a:gd name="connsiteY1-90" fmla="*/ 51330 h 168804"/>
              <a:gd name="connsiteX2-91" fmla="*/ 650875 w 912282"/>
              <a:gd name="connsiteY2-92" fmla="*/ 22754 h 168804"/>
              <a:gd name="connsiteX3-93" fmla="*/ 142875 w 912282"/>
              <a:gd name="connsiteY3-94" fmla="*/ 3704 h 168804"/>
              <a:gd name="connsiteX4-95" fmla="*/ 0 w 912282"/>
              <a:gd name="connsiteY4-96" fmla="*/ 529 h 168804"/>
              <a:gd name="connsiteX0-97" fmla="*/ 828675 w 1663169"/>
              <a:gd name="connsiteY0-98" fmla="*/ 168804 h 168804"/>
              <a:gd name="connsiteX1-99" fmla="*/ 1654173 w 1663169"/>
              <a:gd name="connsiteY1-100" fmla="*/ 121181 h 168804"/>
              <a:gd name="connsiteX2-101" fmla="*/ 882649 w 1663169"/>
              <a:gd name="connsiteY2-102" fmla="*/ 51330 h 168804"/>
              <a:gd name="connsiteX3-103" fmla="*/ 650875 w 1663169"/>
              <a:gd name="connsiteY3-104" fmla="*/ 22754 h 168804"/>
              <a:gd name="connsiteX4-105" fmla="*/ 142875 w 1663169"/>
              <a:gd name="connsiteY4-106" fmla="*/ 3704 h 168804"/>
              <a:gd name="connsiteX5" fmla="*/ 0 w 1663169"/>
              <a:gd name="connsiteY5" fmla="*/ 529 h 168804"/>
              <a:gd name="connsiteX0-107" fmla="*/ 828675 w 1761594"/>
              <a:gd name="connsiteY0-108" fmla="*/ 185207 h 901171"/>
              <a:gd name="connsiteX1-109" fmla="*/ 1527173 w 1761594"/>
              <a:gd name="connsiteY1-110" fmla="*/ 893234 h 901171"/>
              <a:gd name="connsiteX2-111" fmla="*/ 1654173 w 1761594"/>
              <a:gd name="connsiteY2-112" fmla="*/ 137584 h 901171"/>
              <a:gd name="connsiteX3-113" fmla="*/ 882649 w 1761594"/>
              <a:gd name="connsiteY3-114" fmla="*/ 67733 h 901171"/>
              <a:gd name="connsiteX4-115" fmla="*/ 650875 w 1761594"/>
              <a:gd name="connsiteY4-116" fmla="*/ 39157 h 901171"/>
              <a:gd name="connsiteX5-117" fmla="*/ 142875 w 1761594"/>
              <a:gd name="connsiteY5-118" fmla="*/ 20107 h 901171"/>
              <a:gd name="connsiteX6" fmla="*/ 0 w 1761594"/>
              <a:gd name="connsiteY6" fmla="*/ 16932 h 901171"/>
              <a:gd name="connsiteX0-119" fmla="*/ 828675 w 1761594"/>
              <a:gd name="connsiteY0-120" fmla="*/ 185207 h 1382715"/>
              <a:gd name="connsiteX1-121" fmla="*/ 641347 w 1761594"/>
              <a:gd name="connsiteY1-122" fmla="*/ 1264710 h 1382715"/>
              <a:gd name="connsiteX2-123" fmla="*/ 1527173 w 1761594"/>
              <a:gd name="connsiteY2-124" fmla="*/ 893234 h 1382715"/>
              <a:gd name="connsiteX3-125" fmla="*/ 1654173 w 1761594"/>
              <a:gd name="connsiteY3-126" fmla="*/ 137584 h 1382715"/>
              <a:gd name="connsiteX4-127" fmla="*/ 882649 w 1761594"/>
              <a:gd name="connsiteY4-128" fmla="*/ 67733 h 1382715"/>
              <a:gd name="connsiteX5-129" fmla="*/ 650875 w 1761594"/>
              <a:gd name="connsiteY5-130" fmla="*/ 39157 h 1382715"/>
              <a:gd name="connsiteX6-131" fmla="*/ 142875 w 1761594"/>
              <a:gd name="connsiteY6-132" fmla="*/ 20107 h 1382715"/>
              <a:gd name="connsiteX7" fmla="*/ 0 w 1761594"/>
              <a:gd name="connsiteY7" fmla="*/ 16932 h 1382715"/>
              <a:gd name="connsiteX0-133" fmla="*/ 828675 w 1761594"/>
              <a:gd name="connsiteY0-134" fmla="*/ 185207 h 1430340"/>
              <a:gd name="connsiteX1-135" fmla="*/ 993772 w 1761594"/>
              <a:gd name="connsiteY1-136" fmla="*/ 1312335 h 1430340"/>
              <a:gd name="connsiteX2-137" fmla="*/ 1527173 w 1761594"/>
              <a:gd name="connsiteY2-138" fmla="*/ 893234 h 1430340"/>
              <a:gd name="connsiteX3-139" fmla="*/ 1654173 w 1761594"/>
              <a:gd name="connsiteY3-140" fmla="*/ 137584 h 1430340"/>
              <a:gd name="connsiteX4-141" fmla="*/ 882649 w 1761594"/>
              <a:gd name="connsiteY4-142" fmla="*/ 67733 h 1430340"/>
              <a:gd name="connsiteX5-143" fmla="*/ 650875 w 1761594"/>
              <a:gd name="connsiteY5-144" fmla="*/ 39157 h 1430340"/>
              <a:gd name="connsiteX6-145" fmla="*/ 142875 w 1761594"/>
              <a:gd name="connsiteY6-146" fmla="*/ 20107 h 1430340"/>
              <a:gd name="connsiteX7-147" fmla="*/ 0 w 1761594"/>
              <a:gd name="connsiteY7-148" fmla="*/ 16932 h 1430340"/>
              <a:gd name="connsiteX0-149" fmla="*/ 412750 w 1761594"/>
              <a:gd name="connsiteY0-150" fmla="*/ 1439332 h 1439862"/>
              <a:gd name="connsiteX1-151" fmla="*/ 993772 w 1761594"/>
              <a:gd name="connsiteY1-152" fmla="*/ 1312335 h 1439862"/>
              <a:gd name="connsiteX2-153" fmla="*/ 1527173 w 1761594"/>
              <a:gd name="connsiteY2-154" fmla="*/ 893234 h 1439862"/>
              <a:gd name="connsiteX3-155" fmla="*/ 1654173 w 1761594"/>
              <a:gd name="connsiteY3-156" fmla="*/ 137584 h 1439862"/>
              <a:gd name="connsiteX4-157" fmla="*/ 882649 w 1761594"/>
              <a:gd name="connsiteY4-158" fmla="*/ 67733 h 1439862"/>
              <a:gd name="connsiteX5-159" fmla="*/ 650875 w 1761594"/>
              <a:gd name="connsiteY5-160" fmla="*/ 39157 h 1439862"/>
              <a:gd name="connsiteX6-161" fmla="*/ 142875 w 1761594"/>
              <a:gd name="connsiteY6-162" fmla="*/ 20107 h 1439862"/>
              <a:gd name="connsiteX7-163" fmla="*/ 0 w 1761594"/>
              <a:gd name="connsiteY7-164" fmla="*/ 16932 h 1439862"/>
              <a:gd name="connsiteX0-165" fmla="*/ 412750 w 1815040"/>
              <a:gd name="connsiteY0-166" fmla="*/ 1497540 h 1498070"/>
              <a:gd name="connsiteX1-167" fmla="*/ 993772 w 1815040"/>
              <a:gd name="connsiteY1-168" fmla="*/ 1370543 h 1498070"/>
              <a:gd name="connsiteX2-169" fmla="*/ 1704973 w 1815040"/>
              <a:gd name="connsiteY2-170" fmla="*/ 1300692 h 1498070"/>
              <a:gd name="connsiteX3-171" fmla="*/ 1654173 w 1815040"/>
              <a:gd name="connsiteY3-172" fmla="*/ 195792 h 1498070"/>
              <a:gd name="connsiteX4-173" fmla="*/ 882649 w 1815040"/>
              <a:gd name="connsiteY4-174" fmla="*/ 125941 h 1498070"/>
              <a:gd name="connsiteX5-175" fmla="*/ 650875 w 1815040"/>
              <a:gd name="connsiteY5-176" fmla="*/ 97365 h 1498070"/>
              <a:gd name="connsiteX6-177" fmla="*/ 142875 w 1815040"/>
              <a:gd name="connsiteY6-178" fmla="*/ 78315 h 1498070"/>
              <a:gd name="connsiteX7-179" fmla="*/ 0 w 1815040"/>
              <a:gd name="connsiteY7-180" fmla="*/ 75140 h 1498070"/>
              <a:gd name="connsiteX0-181" fmla="*/ 412750 w 1797577"/>
              <a:gd name="connsiteY0-182" fmla="*/ 1497540 h 1552576"/>
              <a:gd name="connsiteX1-183" fmla="*/ 1098547 w 1797577"/>
              <a:gd name="connsiteY1-184" fmla="*/ 1519768 h 1552576"/>
              <a:gd name="connsiteX2-185" fmla="*/ 1704973 w 1797577"/>
              <a:gd name="connsiteY2-186" fmla="*/ 1300692 h 1552576"/>
              <a:gd name="connsiteX3-187" fmla="*/ 1654173 w 1797577"/>
              <a:gd name="connsiteY3-188" fmla="*/ 195792 h 1552576"/>
              <a:gd name="connsiteX4-189" fmla="*/ 882649 w 1797577"/>
              <a:gd name="connsiteY4-190" fmla="*/ 125941 h 1552576"/>
              <a:gd name="connsiteX5-191" fmla="*/ 650875 w 1797577"/>
              <a:gd name="connsiteY5-192" fmla="*/ 97365 h 1552576"/>
              <a:gd name="connsiteX6-193" fmla="*/ 142875 w 1797577"/>
              <a:gd name="connsiteY6-194" fmla="*/ 78315 h 1552576"/>
              <a:gd name="connsiteX7-195" fmla="*/ 0 w 1797577"/>
              <a:gd name="connsiteY7-196" fmla="*/ 75140 h 1552576"/>
              <a:gd name="connsiteX0-197" fmla="*/ 412750 w 1797577"/>
              <a:gd name="connsiteY0-198" fmla="*/ 1497540 h 1533526"/>
              <a:gd name="connsiteX1-199" fmla="*/ 1098547 w 1797577"/>
              <a:gd name="connsiteY1-200" fmla="*/ 1519768 h 1533526"/>
              <a:gd name="connsiteX2-201" fmla="*/ 1704973 w 1797577"/>
              <a:gd name="connsiteY2-202" fmla="*/ 1300692 h 1533526"/>
              <a:gd name="connsiteX3-203" fmla="*/ 1654173 w 1797577"/>
              <a:gd name="connsiteY3-204" fmla="*/ 195792 h 1533526"/>
              <a:gd name="connsiteX4-205" fmla="*/ 882649 w 1797577"/>
              <a:gd name="connsiteY4-206" fmla="*/ 125941 h 1533526"/>
              <a:gd name="connsiteX5-207" fmla="*/ 650875 w 1797577"/>
              <a:gd name="connsiteY5-208" fmla="*/ 97365 h 1533526"/>
              <a:gd name="connsiteX6-209" fmla="*/ 142875 w 1797577"/>
              <a:gd name="connsiteY6-210" fmla="*/ 78315 h 1533526"/>
              <a:gd name="connsiteX7-211" fmla="*/ 0 w 1797577"/>
              <a:gd name="connsiteY7-212" fmla="*/ 75140 h 1533526"/>
              <a:gd name="connsiteX0-213" fmla="*/ 412750 w 1791227"/>
              <a:gd name="connsiteY0-214" fmla="*/ 1497540 h 1546226"/>
              <a:gd name="connsiteX1-215" fmla="*/ 1165222 w 1791227"/>
              <a:gd name="connsiteY1-216" fmla="*/ 1532468 h 1546226"/>
              <a:gd name="connsiteX2-217" fmla="*/ 1704973 w 1791227"/>
              <a:gd name="connsiteY2-218" fmla="*/ 1300692 h 1546226"/>
              <a:gd name="connsiteX3-219" fmla="*/ 1654173 w 1791227"/>
              <a:gd name="connsiteY3-220" fmla="*/ 195792 h 1546226"/>
              <a:gd name="connsiteX4-221" fmla="*/ 882649 w 1791227"/>
              <a:gd name="connsiteY4-222" fmla="*/ 125941 h 1546226"/>
              <a:gd name="connsiteX5-223" fmla="*/ 650875 w 1791227"/>
              <a:gd name="connsiteY5-224" fmla="*/ 97365 h 1546226"/>
              <a:gd name="connsiteX6-225" fmla="*/ 142875 w 1791227"/>
              <a:gd name="connsiteY6-226" fmla="*/ 78315 h 1546226"/>
              <a:gd name="connsiteX7-227" fmla="*/ 0 w 1791227"/>
              <a:gd name="connsiteY7-228" fmla="*/ 75140 h 1546226"/>
              <a:gd name="connsiteX0-229" fmla="*/ 412750 w 1791227"/>
              <a:gd name="connsiteY0-230" fmla="*/ 1497540 h 1546226"/>
              <a:gd name="connsiteX1-231" fmla="*/ 1165222 w 1791227"/>
              <a:gd name="connsiteY1-232" fmla="*/ 1532468 h 1546226"/>
              <a:gd name="connsiteX2-233" fmla="*/ 1704973 w 1791227"/>
              <a:gd name="connsiteY2-234" fmla="*/ 1300692 h 1546226"/>
              <a:gd name="connsiteX3-235" fmla="*/ 1654173 w 1791227"/>
              <a:gd name="connsiteY3-236" fmla="*/ 195792 h 1546226"/>
              <a:gd name="connsiteX4-237" fmla="*/ 882649 w 1791227"/>
              <a:gd name="connsiteY4-238" fmla="*/ 125941 h 1546226"/>
              <a:gd name="connsiteX5-239" fmla="*/ 650875 w 1791227"/>
              <a:gd name="connsiteY5-240" fmla="*/ 97365 h 1546226"/>
              <a:gd name="connsiteX6-241" fmla="*/ 142875 w 1791227"/>
              <a:gd name="connsiteY6-242" fmla="*/ 78315 h 1546226"/>
              <a:gd name="connsiteX7-243" fmla="*/ 0 w 1791227"/>
              <a:gd name="connsiteY7-244" fmla="*/ 75140 h 1546226"/>
              <a:gd name="connsiteX0-245" fmla="*/ 412750 w 1791227"/>
              <a:gd name="connsiteY0-246" fmla="*/ 1497540 h 1546226"/>
              <a:gd name="connsiteX1-247" fmla="*/ 1165222 w 1791227"/>
              <a:gd name="connsiteY1-248" fmla="*/ 1532468 h 1546226"/>
              <a:gd name="connsiteX2-249" fmla="*/ 1704973 w 1791227"/>
              <a:gd name="connsiteY2-250" fmla="*/ 1300692 h 1546226"/>
              <a:gd name="connsiteX3-251" fmla="*/ 1654173 w 1791227"/>
              <a:gd name="connsiteY3-252" fmla="*/ 195792 h 1546226"/>
              <a:gd name="connsiteX4-253" fmla="*/ 882649 w 1791227"/>
              <a:gd name="connsiteY4-254" fmla="*/ 125941 h 1546226"/>
              <a:gd name="connsiteX5-255" fmla="*/ 650875 w 1791227"/>
              <a:gd name="connsiteY5-256" fmla="*/ 97365 h 1546226"/>
              <a:gd name="connsiteX6-257" fmla="*/ 142875 w 1791227"/>
              <a:gd name="connsiteY6-258" fmla="*/ 78315 h 1546226"/>
              <a:gd name="connsiteX7-259" fmla="*/ 0 w 1791227"/>
              <a:gd name="connsiteY7-260" fmla="*/ 75140 h 1546226"/>
              <a:gd name="connsiteX0-261" fmla="*/ 412750 w 1791227"/>
              <a:gd name="connsiteY0-262" fmla="*/ 1497540 h 1546226"/>
              <a:gd name="connsiteX1-263" fmla="*/ 1165222 w 1791227"/>
              <a:gd name="connsiteY1-264" fmla="*/ 1532468 h 1546226"/>
              <a:gd name="connsiteX2-265" fmla="*/ 1704973 w 1791227"/>
              <a:gd name="connsiteY2-266" fmla="*/ 1300692 h 1546226"/>
              <a:gd name="connsiteX3-267" fmla="*/ 1654173 w 1791227"/>
              <a:gd name="connsiteY3-268" fmla="*/ 195792 h 1546226"/>
              <a:gd name="connsiteX4-269" fmla="*/ 882649 w 1791227"/>
              <a:gd name="connsiteY4-270" fmla="*/ 125941 h 1546226"/>
              <a:gd name="connsiteX5-271" fmla="*/ 650875 w 1791227"/>
              <a:gd name="connsiteY5-272" fmla="*/ 97365 h 1546226"/>
              <a:gd name="connsiteX6-273" fmla="*/ 142875 w 1791227"/>
              <a:gd name="connsiteY6-274" fmla="*/ 78315 h 1546226"/>
              <a:gd name="connsiteX7-275" fmla="*/ 0 w 1791227"/>
              <a:gd name="connsiteY7-276" fmla="*/ 75140 h 1546226"/>
              <a:gd name="connsiteX0-277" fmla="*/ 412750 w 1791227"/>
              <a:gd name="connsiteY0-278" fmla="*/ 1497540 h 1546226"/>
              <a:gd name="connsiteX1-279" fmla="*/ 1165222 w 1791227"/>
              <a:gd name="connsiteY1-280" fmla="*/ 1532468 h 1546226"/>
              <a:gd name="connsiteX2-281" fmla="*/ 1704973 w 1791227"/>
              <a:gd name="connsiteY2-282" fmla="*/ 1300692 h 1546226"/>
              <a:gd name="connsiteX3-283" fmla="*/ 1654173 w 1791227"/>
              <a:gd name="connsiteY3-284" fmla="*/ 195792 h 1546226"/>
              <a:gd name="connsiteX4-285" fmla="*/ 882649 w 1791227"/>
              <a:gd name="connsiteY4-286" fmla="*/ 125941 h 1546226"/>
              <a:gd name="connsiteX5-287" fmla="*/ 650875 w 1791227"/>
              <a:gd name="connsiteY5-288" fmla="*/ 97365 h 1546226"/>
              <a:gd name="connsiteX6-289" fmla="*/ 142875 w 1791227"/>
              <a:gd name="connsiteY6-290" fmla="*/ 78315 h 1546226"/>
              <a:gd name="connsiteX7-291" fmla="*/ 0 w 1791227"/>
              <a:gd name="connsiteY7-292" fmla="*/ 75140 h 1546226"/>
              <a:gd name="connsiteX0-293" fmla="*/ 412750 w 1707090"/>
              <a:gd name="connsiteY0-294" fmla="*/ 1497540 h 1546226"/>
              <a:gd name="connsiteX1-295" fmla="*/ 1165222 w 1707090"/>
              <a:gd name="connsiteY1-296" fmla="*/ 1532468 h 1546226"/>
              <a:gd name="connsiteX2-297" fmla="*/ 1704973 w 1707090"/>
              <a:gd name="connsiteY2-298" fmla="*/ 1300692 h 1546226"/>
              <a:gd name="connsiteX3-299" fmla="*/ 1654173 w 1707090"/>
              <a:gd name="connsiteY3-300" fmla="*/ 195792 h 1546226"/>
              <a:gd name="connsiteX4-301" fmla="*/ 882649 w 1707090"/>
              <a:gd name="connsiteY4-302" fmla="*/ 125941 h 1546226"/>
              <a:gd name="connsiteX5-303" fmla="*/ 650875 w 1707090"/>
              <a:gd name="connsiteY5-304" fmla="*/ 97365 h 1546226"/>
              <a:gd name="connsiteX6-305" fmla="*/ 142875 w 1707090"/>
              <a:gd name="connsiteY6-306" fmla="*/ 78315 h 1546226"/>
              <a:gd name="connsiteX7-307" fmla="*/ 0 w 1707090"/>
              <a:gd name="connsiteY7-308" fmla="*/ 75140 h 1546226"/>
              <a:gd name="connsiteX0-309" fmla="*/ 412750 w 1707090"/>
              <a:gd name="connsiteY0-310" fmla="*/ 1503890 h 1552576"/>
              <a:gd name="connsiteX1-311" fmla="*/ 1165222 w 1707090"/>
              <a:gd name="connsiteY1-312" fmla="*/ 1538818 h 1552576"/>
              <a:gd name="connsiteX2-313" fmla="*/ 1704973 w 1707090"/>
              <a:gd name="connsiteY2-314" fmla="*/ 1307042 h 1552576"/>
              <a:gd name="connsiteX3-315" fmla="*/ 1631948 w 1707090"/>
              <a:gd name="connsiteY3-316" fmla="*/ 195792 h 1552576"/>
              <a:gd name="connsiteX4-317" fmla="*/ 882649 w 1707090"/>
              <a:gd name="connsiteY4-318" fmla="*/ 132291 h 1552576"/>
              <a:gd name="connsiteX5-319" fmla="*/ 650875 w 1707090"/>
              <a:gd name="connsiteY5-320" fmla="*/ 103715 h 1552576"/>
              <a:gd name="connsiteX6-321" fmla="*/ 142875 w 1707090"/>
              <a:gd name="connsiteY6-322" fmla="*/ 84665 h 1552576"/>
              <a:gd name="connsiteX7-323" fmla="*/ 0 w 1707090"/>
              <a:gd name="connsiteY7-324" fmla="*/ 81490 h 1552576"/>
              <a:gd name="connsiteX0-325" fmla="*/ 412750 w 1718202"/>
              <a:gd name="connsiteY0-326" fmla="*/ 1503890 h 1552576"/>
              <a:gd name="connsiteX1-327" fmla="*/ 1165222 w 1718202"/>
              <a:gd name="connsiteY1-328" fmla="*/ 1538818 h 1552576"/>
              <a:gd name="connsiteX2-329" fmla="*/ 1704973 w 1718202"/>
              <a:gd name="connsiteY2-330" fmla="*/ 1307042 h 1552576"/>
              <a:gd name="connsiteX3-331" fmla="*/ 1631948 w 1718202"/>
              <a:gd name="connsiteY3-332" fmla="*/ 195792 h 1552576"/>
              <a:gd name="connsiteX4-333" fmla="*/ 882649 w 1718202"/>
              <a:gd name="connsiteY4-334" fmla="*/ 132291 h 1552576"/>
              <a:gd name="connsiteX5-335" fmla="*/ 650875 w 1718202"/>
              <a:gd name="connsiteY5-336" fmla="*/ 103715 h 1552576"/>
              <a:gd name="connsiteX6-337" fmla="*/ 142875 w 1718202"/>
              <a:gd name="connsiteY6-338" fmla="*/ 84665 h 1552576"/>
              <a:gd name="connsiteX7-339" fmla="*/ 0 w 1718202"/>
              <a:gd name="connsiteY7-340" fmla="*/ 81490 h 1552576"/>
              <a:gd name="connsiteX0-341" fmla="*/ 412750 w 1718202"/>
              <a:gd name="connsiteY0-342" fmla="*/ 1422929 h 1471615"/>
              <a:gd name="connsiteX1-343" fmla="*/ 1165222 w 1718202"/>
              <a:gd name="connsiteY1-344" fmla="*/ 1457857 h 1471615"/>
              <a:gd name="connsiteX2-345" fmla="*/ 1704973 w 1718202"/>
              <a:gd name="connsiteY2-346" fmla="*/ 1226081 h 1471615"/>
              <a:gd name="connsiteX3-347" fmla="*/ 1631948 w 1718202"/>
              <a:gd name="connsiteY3-348" fmla="*/ 114831 h 1471615"/>
              <a:gd name="connsiteX4-349" fmla="*/ 882649 w 1718202"/>
              <a:gd name="connsiteY4-350" fmla="*/ 51330 h 1471615"/>
              <a:gd name="connsiteX5-351" fmla="*/ 650875 w 1718202"/>
              <a:gd name="connsiteY5-352" fmla="*/ 22754 h 1471615"/>
              <a:gd name="connsiteX6-353" fmla="*/ 142875 w 1718202"/>
              <a:gd name="connsiteY6-354" fmla="*/ 3704 h 1471615"/>
              <a:gd name="connsiteX7-355" fmla="*/ 0 w 1718202"/>
              <a:gd name="connsiteY7-356" fmla="*/ 529 h 1471615"/>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17" y="connsiteY5-118"/>
              </a:cxn>
              <a:cxn ang="0">
                <a:pos x="connsiteX6-131" y="connsiteY6-132"/>
              </a:cxn>
              <a:cxn ang="0">
                <a:pos x="connsiteX7-147" y="connsiteY7-148"/>
              </a:cxn>
            </a:cxnLst>
            <a:rect l="l" t="t" r="r" b="b"/>
            <a:pathLst>
              <a:path w="1718202" h="1471615">
                <a:moveTo>
                  <a:pt x="412750" y="1422929"/>
                </a:moveTo>
                <a:cubicBezTo>
                  <a:pt x="412750" y="1423459"/>
                  <a:pt x="953027" y="1471615"/>
                  <a:pt x="1165222" y="1457857"/>
                </a:cubicBezTo>
                <a:cubicBezTo>
                  <a:pt x="1256767" y="1447274"/>
                  <a:pt x="1534581" y="1401235"/>
                  <a:pt x="1704973" y="1226081"/>
                </a:cubicBezTo>
                <a:cubicBezTo>
                  <a:pt x="1707090" y="854077"/>
                  <a:pt x="1718202" y="313798"/>
                  <a:pt x="1631948" y="114831"/>
                </a:cubicBezTo>
                <a:cubicBezTo>
                  <a:pt x="1517119" y="65089"/>
                  <a:pt x="1046161" y="66676"/>
                  <a:pt x="882649" y="51330"/>
                </a:cubicBezTo>
                <a:cubicBezTo>
                  <a:pt x="719137" y="35984"/>
                  <a:pt x="776817" y="43921"/>
                  <a:pt x="650875" y="22754"/>
                </a:cubicBezTo>
                <a:cubicBezTo>
                  <a:pt x="585788" y="35983"/>
                  <a:pt x="318558" y="0"/>
                  <a:pt x="142875" y="3704"/>
                </a:cubicBezTo>
                <a:cubicBezTo>
                  <a:pt x="75142" y="1058"/>
                  <a:pt x="3175" y="4233"/>
                  <a:pt x="0" y="529"/>
                </a:cubicBezTo>
              </a:path>
            </a:pathLst>
          </a:custGeom>
          <a:ln w="15875">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 name="任意多边形 126"/>
          <p:cNvSpPr/>
          <p:nvPr/>
        </p:nvSpPr>
        <p:spPr>
          <a:xfrm>
            <a:off x="4666615" y="3612515"/>
            <a:ext cx="178435" cy="197485"/>
          </a:xfrm>
          <a:custGeom>
            <a:avLst/>
            <a:gdLst>
              <a:gd name="connsiteX0" fmla="*/ 1201208 w 1201208"/>
              <a:gd name="connsiteY0" fmla="*/ 0 h 1434042"/>
              <a:gd name="connsiteX1" fmla="*/ 690033 w 1201208"/>
              <a:gd name="connsiteY1" fmla="*/ 676275 h 1434042"/>
              <a:gd name="connsiteX2" fmla="*/ 747183 w 1201208"/>
              <a:gd name="connsiteY2" fmla="*/ 1314450 h 1434042"/>
              <a:gd name="connsiteX3" fmla="*/ 93133 w 1201208"/>
              <a:gd name="connsiteY3" fmla="*/ 1254125 h 1434042"/>
              <a:gd name="connsiteX4" fmla="*/ 188383 w 1201208"/>
              <a:gd name="connsiteY4" fmla="*/ 234950 h 1434042"/>
              <a:gd name="connsiteX0-1" fmla="*/ 1274233 w 1274233"/>
              <a:gd name="connsiteY0-2" fmla="*/ 0 h 1453092"/>
              <a:gd name="connsiteX1-3" fmla="*/ 690033 w 1274233"/>
              <a:gd name="connsiteY1-4" fmla="*/ 695325 h 1453092"/>
              <a:gd name="connsiteX2-5" fmla="*/ 747183 w 1274233"/>
              <a:gd name="connsiteY2-6" fmla="*/ 1333500 h 1453092"/>
              <a:gd name="connsiteX3-7" fmla="*/ 93133 w 1274233"/>
              <a:gd name="connsiteY3-8" fmla="*/ 1273175 h 1453092"/>
              <a:gd name="connsiteX4-9" fmla="*/ 188383 w 1274233"/>
              <a:gd name="connsiteY4-10" fmla="*/ 254000 h 1453092"/>
              <a:gd name="connsiteX0-11" fmla="*/ 1274233 w 1274233"/>
              <a:gd name="connsiteY0-12" fmla="*/ 0 h 1453092"/>
              <a:gd name="connsiteX1-13" fmla="*/ 690033 w 1274233"/>
              <a:gd name="connsiteY1-14" fmla="*/ 695325 h 1453092"/>
              <a:gd name="connsiteX2-15" fmla="*/ 747183 w 1274233"/>
              <a:gd name="connsiteY2-16" fmla="*/ 1333500 h 1453092"/>
              <a:gd name="connsiteX3-17" fmla="*/ 93133 w 1274233"/>
              <a:gd name="connsiteY3-18" fmla="*/ 1273175 h 1453092"/>
              <a:gd name="connsiteX4-19" fmla="*/ 188383 w 1274233"/>
              <a:gd name="connsiteY4-20" fmla="*/ 254000 h 1453092"/>
              <a:gd name="connsiteX0-21" fmla="*/ 1274233 w 1274233"/>
              <a:gd name="connsiteY0-22" fmla="*/ 0 h 1453092"/>
              <a:gd name="connsiteX1-23" fmla="*/ 670983 w 1274233"/>
              <a:gd name="connsiteY1-24" fmla="*/ 695325 h 1453092"/>
              <a:gd name="connsiteX2-25" fmla="*/ 747183 w 1274233"/>
              <a:gd name="connsiteY2-26" fmla="*/ 1333500 h 1453092"/>
              <a:gd name="connsiteX3-27" fmla="*/ 93133 w 1274233"/>
              <a:gd name="connsiteY3-28" fmla="*/ 1273175 h 1453092"/>
              <a:gd name="connsiteX4-29" fmla="*/ 188383 w 1274233"/>
              <a:gd name="connsiteY4-30" fmla="*/ 254000 h 1453092"/>
              <a:gd name="connsiteX0-31" fmla="*/ 1274233 w 1274233"/>
              <a:gd name="connsiteY0-32" fmla="*/ 0 h 1453092"/>
              <a:gd name="connsiteX1-33" fmla="*/ 670983 w 1274233"/>
              <a:gd name="connsiteY1-34" fmla="*/ 695325 h 1453092"/>
              <a:gd name="connsiteX2-35" fmla="*/ 747183 w 1274233"/>
              <a:gd name="connsiteY2-36" fmla="*/ 1333500 h 1453092"/>
              <a:gd name="connsiteX3-37" fmla="*/ 93133 w 1274233"/>
              <a:gd name="connsiteY3-38" fmla="*/ 1273175 h 1453092"/>
              <a:gd name="connsiteX4-39" fmla="*/ 188383 w 1274233"/>
              <a:gd name="connsiteY4-40" fmla="*/ 254000 h 1453092"/>
              <a:gd name="connsiteX0-41" fmla="*/ 1274233 w 1274233"/>
              <a:gd name="connsiteY0-42" fmla="*/ 0 h 1453092"/>
              <a:gd name="connsiteX1-43" fmla="*/ 670983 w 1274233"/>
              <a:gd name="connsiteY1-44" fmla="*/ 695325 h 1453092"/>
              <a:gd name="connsiteX2-45" fmla="*/ 747183 w 1274233"/>
              <a:gd name="connsiteY2-46" fmla="*/ 1333500 h 1453092"/>
              <a:gd name="connsiteX3-47" fmla="*/ 93133 w 1274233"/>
              <a:gd name="connsiteY3-48" fmla="*/ 1273175 h 1453092"/>
              <a:gd name="connsiteX4-49" fmla="*/ 188383 w 1274233"/>
              <a:gd name="connsiteY4-50" fmla="*/ 254000 h 1453092"/>
              <a:gd name="connsiteX0-51" fmla="*/ 1274233 w 1274233"/>
              <a:gd name="connsiteY0-52" fmla="*/ 0 h 1453092"/>
              <a:gd name="connsiteX1-53" fmla="*/ 670983 w 1274233"/>
              <a:gd name="connsiteY1-54" fmla="*/ 695325 h 1453092"/>
              <a:gd name="connsiteX2-55" fmla="*/ 747183 w 1274233"/>
              <a:gd name="connsiteY2-56" fmla="*/ 1333500 h 1453092"/>
              <a:gd name="connsiteX3-57" fmla="*/ 93133 w 1274233"/>
              <a:gd name="connsiteY3-58" fmla="*/ 1273175 h 1453092"/>
              <a:gd name="connsiteX4-59" fmla="*/ 188383 w 1274233"/>
              <a:gd name="connsiteY4-60" fmla="*/ 254000 h 1453092"/>
              <a:gd name="connsiteX0-61" fmla="*/ 1274233 w 1274233"/>
              <a:gd name="connsiteY0-62" fmla="*/ 0 h 1453092"/>
              <a:gd name="connsiteX1-63" fmla="*/ 670983 w 1274233"/>
              <a:gd name="connsiteY1-64" fmla="*/ 695325 h 1453092"/>
              <a:gd name="connsiteX2-65" fmla="*/ 747183 w 1274233"/>
              <a:gd name="connsiteY2-66" fmla="*/ 1333500 h 1453092"/>
              <a:gd name="connsiteX3-67" fmla="*/ 93133 w 1274233"/>
              <a:gd name="connsiteY3-68" fmla="*/ 1273175 h 1453092"/>
              <a:gd name="connsiteX4-69" fmla="*/ 188383 w 1274233"/>
              <a:gd name="connsiteY4-70" fmla="*/ 254000 h 1453092"/>
              <a:gd name="connsiteX0-71" fmla="*/ 1274233 w 1274233"/>
              <a:gd name="connsiteY0-72" fmla="*/ 0 h 1338792"/>
              <a:gd name="connsiteX1-73" fmla="*/ 670983 w 1274233"/>
              <a:gd name="connsiteY1-74" fmla="*/ 695325 h 1338792"/>
              <a:gd name="connsiteX2-75" fmla="*/ 747183 w 1274233"/>
              <a:gd name="connsiteY2-76" fmla="*/ 1333500 h 1338792"/>
              <a:gd name="connsiteX3-77" fmla="*/ 93133 w 1274233"/>
              <a:gd name="connsiteY3-78" fmla="*/ 1273175 h 1338792"/>
              <a:gd name="connsiteX4-79" fmla="*/ 188383 w 1274233"/>
              <a:gd name="connsiteY4-80" fmla="*/ 254000 h 1338792"/>
              <a:gd name="connsiteX0-81" fmla="*/ 1229783 w 1229783"/>
              <a:gd name="connsiteY0-82" fmla="*/ 0 h 1338792"/>
              <a:gd name="connsiteX1-83" fmla="*/ 626533 w 1229783"/>
              <a:gd name="connsiteY1-84" fmla="*/ 695325 h 1338792"/>
              <a:gd name="connsiteX2-85" fmla="*/ 702733 w 1229783"/>
              <a:gd name="connsiteY2-86" fmla="*/ 1333500 h 1338792"/>
              <a:gd name="connsiteX3-87" fmla="*/ 48683 w 1229783"/>
              <a:gd name="connsiteY3-88" fmla="*/ 1273175 h 1338792"/>
              <a:gd name="connsiteX4-89" fmla="*/ 143933 w 1229783"/>
              <a:gd name="connsiteY4-90" fmla="*/ 254000 h 1338792"/>
              <a:gd name="connsiteX0-91" fmla="*/ 1229783 w 1229783"/>
              <a:gd name="connsiteY0-92" fmla="*/ 53975 h 1392767"/>
              <a:gd name="connsiteX1-93" fmla="*/ 626533 w 1229783"/>
              <a:gd name="connsiteY1-94" fmla="*/ 749300 h 1392767"/>
              <a:gd name="connsiteX2-95" fmla="*/ 702733 w 1229783"/>
              <a:gd name="connsiteY2-96" fmla="*/ 1387475 h 1392767"/>
              <a:gd name="connsiteX3-97" fmla="*/ 48683 w 1229783"/>
              <a:gd name="connsiteY3-98" fmla="*/ 1327150 h 1392767"/>
              <a:gd name="connsiteX4-99" fmla="*/ 524933 w 1229783"/>
              <a:gd name="connsiteY4-100" fmla="*/ 0 h 1392767"/>
              <a:gd name="connsiteX0-101" fmla="*/ 1345142 w 1345142"/>
              <a:gd name="connsiteY0-102" fmla="*/ 53975 h 1392767"/>
              <a:gd name="connsiteX1-103" fmla="*/ 741892 w 1345142"/>
              <a:gd name="connsiteY1-104" fmla="*/ 749300 h 1392767"/>
              <a:gd name="connsiteX2-105" fmla="*/ 818092 w 1345142"/>
              <a:gd name="connsiteY2-106" fmla="*/ 1387475 h 1392767"/>
              <a:gd name="connsiteX3-107" fmla="*/ 164042 w 1345142"/>
              <a:gd name="connsiteY3-108" fmla="*/ 1327150 h 1392767"/>
              <a:gd name="connsiteX4-109" fmla="*/ 640292 w 1345142"/>
              <a:gd name="connsiteY4-110" fmla="*/ 0 h 13927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5142" h="1392767">
                <a:moveTo>
                  <a:pt x="1345142" y="53975"/>
                </a:moveTo>
                <a:cubicBezTo>
                  <a:pt x="854340" y="168275"/>
                  <a:pt x="769409" y="590550"/>
                  <a:pt x="741892" y="749300"/>
                </a:cubicBezTo>
                <a:cubicBezTo>
                  <a:pt x="673100" y="1381125"/>
                  <a:pt x="854075" y="1376892"/>
                  <a:pt x="818092" y="1387475"/>
                </a:cubicBezTo>
                <a:cubicBezTo>
                  <a:pt x="439209" y="1359958"/>
                  <a:pt x="206375" y="1392767"/>
                  <a:pt x="164042" y="1327150"/>
                </a:cubicBezTo>
                <a:cubicBezTo>
                  <a:pt x="115359" y="1048808"/>
                  <a:pt x="0" y="337079"/>
                  <a:pt x="640292" y="0"/>
                </a:cubicBezTo>
              </a:path>
            </a:pathLst>
          </a:cu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任意多边形 127"/>
          <p:cNvSpPr/>
          <p:nvPr/>
        </p:nvSpPr>
        <p:spPr>
          <a:xfrm>
            <a:off x="4677410" y="3612515"/>
            <a:ext cx="82550" cy="188595"/>
          </a:xfrm>
          <a:custGeom>
            <a:avLst/>
            <a:gdLst>
              <a:gd name="connsiteX0" fmla="*/ 295275 w 295275"/>
              <a:gd name="connsiteY0" fmla="*/ 0 h 393700"/>
              <a:gd name="connsiteX1" fmla="*/ 0 w 295275"/>
              <a:gd name="connsiteY1" fmla="*/ 393700 h 393700"/>
              <a:gd name="connsiteX0-1" fmla="*/ 476250 w 476250"/>
              <a:gd name="connsiteY0-2" fmla="*/ 0 h 1266825"/>
              <a:gd name="connsiteX1-3" fmla="*/ 0 w 476250"/>
              <a:gd name="connsiteY1-4" fmla="*/ 1266825 h 1266825"/>
              <a:gd name="connsiteX0-5" fmla="*/ 504825 w 504825"/>
              <a:gd name="connsiteY0-6" fmla="*/ 0 h 1330325"/>
              <a:gd name="connsiteX1-7" fmla="*/ 0 w 504825"/>
              <a:gd name="connsiteY1-8" fmla="*/ 1330325 h 1330325"/>
              <a:gd name="connsiteX0-9" fmla="*/ 504825 w 504825"/>
              <a:gd name="connsiteY0-10" fmla="*/ 0 h 1330325"/>
              <a:gd name="connsiteX1-11" fmla="*/ 0 w 504825"/>
              <a:gd name="connsiteY1-12" fmla="*/ 1330325 h 1330325"/>
              <a:gd name="connsiteX0-13" fmla="*/ 504825 w 504825"/>
              <a:gd name="connsiteY0-14" fmla="*/ 0 h 1330325"/>
              <a:gd name="connsiteX1-15" fmla="*/ 73025 w 504825"/>
              <a:gd name="connsiteY1-16" fmla="*/ 669925 h 1330325"/>
              <a:gd name="connsiteX2" fmla="*/ 0 w 504825"/>
              <a:gd name="connsiteY2" fmla="*/ 1330325 h 1330325"/>
              <a:gd name="connsiteX0-17" fmla="*/ 504825 w 504825"/>
              <a:gd name="connsiteY0-18" fmla="*/ 0 h 1330325"/>
              <a:gd name="connsiteX1-19" fmla="*/ 149225 w 504825"/>
              <a:gd name="connsiteY1-20" fmla="*/ 476250 h 1330325"/>
              <a:gd name="connsiteX2-21" fmla="*/ 0 w 504825"/>
              <a:gd name="connsiteY2-22" fmla="*/ 1330325 h 1330325"/>
              <a:gd name="connsiteX0-23" fmla="*/ 504825 w 504825"/>
              <a:gd name="connsiteY0-24" fmla="*/ 0 h 1330325"/>
              <a:gd name="connsiteX1-25" fmla="*/ 260350 w 504825"/>
              <a:gd name="connsiteY1-26" fmla="*/ 428625 h 1330325"/>
              <a:gd name="connsiteX2-27" fmla="*/ 0 w 504825"/>
              <a:gd name="connsiteY2-28" fmla="*/ 1330325 h 1330325"/>
              <a:gd name="connsiteX0-29" fmla="*/ 504825 w 504825"/>
              <a:gd name="connsiteY0-30" fmla="*/ 0 h 1330325"/>
              <a:gd name="connsiteX1-31" fmla="*/ 260350 w 504825"/>
              <a:gd name="connsiteY1-32" fmla="*/ 428625 h 1330325"/>
              <a:gd name="connsiteX2-33" fmla="*/ 0 w 504825"/>
              <a:gd name="connsiteY2-34" fmla="*/ 1330325 h 1330325"/>
              <a:gd name="connsiteX0-35" fmla="*/ 631825 w 631825"/>
              <a:gd name="connsiteY0-36" fmla="*/ 0 h 1330325"/>
              <a:gd name="connsiteX1-37" fmla="*/ 174625 w 631825"/>
              <a:gd name="connsiteY1-38" fmla="*/ 476250 h 1330325"/>
              <a:gd name="connsiteX2-39" fmla="*/ 127000 w 631825"/>
              <a:gd name="connsiteY2-40" fmla="*/ 1330325 h 1330325"/>
              <a:gd name="connsiteX0-41" fmla="*/ 631825 w 631825"/>
              <a:gd name="connsiteY0-42" fmla="*/ 0 h 1330325"/>
              <a:gd name="connsiteX1-43" fmla="*/ 174625 w 631825"/>
              <a:gd name="connsiteY1-44" fmla="*/ 476250 h 1330325"/>
              <a:gd name="connsiteX2-45" fmla="*/ 127000 w 631825"/>
              <a:gd name="connsiteY2-46" fmla="*/ 1330325 h 1330325"/>
              <a:gd name="connsiteX0-47" fmla="*/ 631825 w 631825"/>
              <a:gd name="connsiteY0-48" fmla="*/ 0 h 1330325"/>
              <a:gd name="connsiteX1-49" fmla="*/ 174625 w 631825"/>
              <a:gd name="connsiteY1-50" fmla="*/ 476250 h 1330325"/>
              <a:gd name="connsiteX2-51" fmla="*/ 127000 w 631825"/>
              <a:gd name="connsiteY2-52" fmla="*/ 1330325 h 1330325"/>
              <a:gd name="connsiteX0-53" fmla="*/ 615950 w 615950"/>
              <a:gd name="connsiteY0-54" fmla="*/ 0 h 1330325"/>
              <a:gd name="connsiteX1-55" fmla="*/ 158750 w 615950"/>
              <a:gd name="connsiteY1-56" fmla="*/ 476250 h 1330325"/>
              <a:gd name="connsiteX2-57" fmla="*/ 111125 w 615950"/>
              <a:gd name="connsiteY2-58" fmla="*/ 1330325 h 1330325"/>
              <a:gd name="connsiteX0-59" fmla="*/ 615950 w 615950"/>
              <a:gd name="connsiteY0-60" fmla="*/ 0 h 1330325"/>
              <a:gd name="connsiteX1-61" fmla="*/ 158750 w 615950"/>
              <a:gd name="connsiteY1-62" fmla="*/ 476250 h 1330325"/>
              <a:gd name="connsiteX2-63" fmla="*/ 111125 w 615950"/>
              <a:gd name="connsiteY2-64" fmla="*/ 1330325 h 1330325"/>
              <a:gd name="connsiteX0-65" fmla="*/ 619125 w 619125"/>
              <a:gd name="connsiteY0-66" fmla="*/ 0 h 1330325"/>
              <a:gd name="connsiteX1-67" fmla="*/ 158750 w 619125"/>
              <a:gd name="connsiteY1-68" fmla="*/ 463550 h 1330325"/>
              <a:gd name="connsiteX2-69" fmla="*/ 114300 w 619125"/>
              <a:gd name="connsiteY2-70" fmla="*/ 1330325 h 1330325"/>
            </a:gdLst>
            <a:ahLst/>
            <a:cxnLst>
              <a:cxn ang="0">
                <a:pos x="connsiteX0-1" y="connsiteY0-2"/>
              </a:cxn>
              <a:cxn ang="0">
                <a:pos x="connsiteX1-3" y="connsiteY1-4"/>
              </a:cxn>
              <a:cxn ang="0">
                <a:pos x="connsiteX2-21" y="connsiteY2-22"/>
              </a:cxn>
            </a:cxnLst>
            <a:rect l="l" t="t" r="r" b="b"/>
            <a:pathLst>
              <a:path w="619125" h="1330325">
                <a:moveTo>
                  <a:pt x="619125" y="0"/>
                </a:moveTo>
                <a:cubicBezTo>
                  <a:pt x="447675" y="88900"/>
                  <a:pt x="342900" y="92075"/>
                  <a:pt x="158750" y="463550"/>
                </a:cubicBezTo>
                <a:cubicBezTo>
                  <a:pt x="0" y="897467"/>
                  <a:pt x="79375" y="1080558"/>
                  <a:pt x="114300" y="1330325"/>
                </a:cubicBezTo>
              </a:path>
            </a:pathLst>
          </a:cu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9" name="任意多边形 128"/>
          <p:cNvSpPr/>
          <p:nvPr/>
        </p:nvSpPr>
        <p:spPr>
          <a:xfrm>
            <a:off x="4768215" y="3645535"/>
            <a:ext cx="0" cy="160020"/>
          </a:xfrm>
          <a:custGeom>
            <a:avLst/>
            <a:gdLst>
              <a:gd name="connsiteX0" fmla="*/ 139700 w 139700"/>
              <a:gd name="connsiteY0" fmla="*/ 0 h 212725"/>
              <a:gd name="connsiteX1" fmla="*/ 0 w 139700"/>
              <a:gd name="connsiteY1" fmla="*/ 212725 h 212725"/>
              <a:gd name="connsiteX0-1" fmla="*/ 0 w 0"/>
              <a:gd name="connsiteY0-2" fmla="*/ 0 h 1101725"/>
              <a:gd name="connsiteX1-3" fmla="*/ 0 w 0"/>
              <a:gd name="connsiteY1-4" fmla="*/ 1101725 h 1101725"/>
              <a:gd name="connsiteX0-5" fmla="*/ -2147483648 w 0"/>
              <a:gd name="connsiteY0-6" fmla="*/ 0 h 10000"/>
              <a:gd name="connsiteX1-7" fmla="*/ -2147483648 w 0"/>
              <a:gd name="connsiteY1-8" fmla="*/ 10000 h 10000"/>
              <a:gd name="connsiteX0-9" fmla="*/ -2147483648 w 0"/>
              <a:gd name="connsiteY0-10" fmla="*/ 0 h 10000"/>
              <a:gd name="connsiteX1-11" fmla="*/ -2147483648 w 0"/>
              <a:gd name="connsiteY1-12" fmla="*/ 10000 h 10000"/>
              <a:gd name="connsiteX0-13" fmla="*/ -2147483648 w 0"/>
              <a:gd name="connsiteY0-14" fmla="*/ 0 h 10000"/>
              <a:gd name="connsiteX1-15" fmla="*/ -2147483648 w 0"/>
              <a:gd name="connsiteY1-16" fmla="*/ 10000 h 10000"/>
              <a:gd name="connsiteX0-17" fmla="*/ -2147483648 w 0"/>
              <a:gd name="connsiteY0-18" fmla="*/ 0 h 10000"/>
              <a:gd name="connsiteX1-19" fmla="*/ -2147483648 w 0"/>
              <a:gd name="connsiteY1-20" fmla="*/ 10000 h 10000"/>
              <a:gd name="connsiteX0-21" fmla="*/ -2147483648 w 0"/>
              <a:gd name="connsiteY0-22" fmla="*/ 259 h 10259"/>
              <a:gd name="connsiteX1-23" fmla="*/ -111125 w 0"/>
              <a:gd name="connsiteY1-24" fmla="*/ 0 h 10259"/>
              <a:gd name="connsiteX2" fmla="*/ -2147483648 w 0"/>
              <a:gd name="connsiteY2" fmla="*/ 10259 h 10259"/>
              <a:gd name="connsiteX0-25" fmla="*/ -2147483648 w 0"/>
              <a:gd name="connsiteY0-26" fmla="*/ 252 h 10000"/>
              <a:gd name="connsiteX1-27" fmla="*/ -2147483648 w 0"/>
              <a:gd name="connsiteY1-28" fmla="*/ 0 h 10000"/>
              <a:gd name="connsiteX2-29" fmla="*/ -2147483648 w 0"/>
              <a:gd name="connsiteY2-30" fmla="*/ 10000 h 10000"/>
              <a:gd name="connsiteX0-31" fmla="*/ -2147483648 w 0"/>
              <a:gd name="connsiteY0-32" fmla="*/ 1076 h 10824"/>
              <a:gd name="connsiteX1-33" fmla="*/ -2147483648 w 0"/>
              <a:gd name="connsiteY1-34" fmla="*/ 824 h 10824"/>
              <a:gd name="connsiteX2-35" fmla="*/ -2147483648 w 0"/>
              <a:gd name="connsiteY2-36" fmla="*/ 10824 h 10824"/>
              <a:gd name="connsiteX0-37" fmla="*/ -2147483648 w 0"/>
              <a:gd name="connsiteY0-38" fmla="*/ 233 h 9239"/>
              <a:gd name="connsiteX1-39" fmla="*/ -2147483648 w 0"/>
              <a:gd name="connsiteY1-40" fmla="*/ 0 h 9239"/>
              <a:gd name="connsiteX2-41" fmla="*/ -2147483648 w 0"/>
              <a:gd name="connsiteY2-42" fmla="*/ 9239 h 9239"/>
              <a:gd name="connsiteX0-43" fmla="*/ -2147483648 w 0"/>
              <a:gd name="connsiteY0-44" fmla="*/ 252 h 10000"/>
              <a:gd name="connsiteX1-45" fmla="*/ -2147483648 w 0"/>
              <a:gd name="connsiteY1-46" fmla="*/ 0 h 10000"/>
              <a:gd name="connsiteX2-47" fmla="*/ -2147483648 w 0"/>
              <a:gd name="connsiteY2-48" fmla="*/ 10000 h 10000"/>
              <a:gd name="connsiteX0-49" fmla="*/ -2147483648 w 0"/>
              <a:gd name="connsiteY0-50" fmla="*/ 252 h 10000"/>
              <a:gd name="connsiteX1-51" fmla="*/ -2147483648 w 0"/>
              <a:gd name="connsiteY1-52" fmla="*/ 0 h 10000"/>
              <a:gd name="connsiteX2-53" fmla="*/ -2147483648 w 0"/>
              <a:gd name="connsiteY2-54" fmla="*/ 10000 h 10000"/>
            </a:gdLst>
            <a:ahLst/>
            <a:cxnLst>
              <a:cxn ang="0">
                <a:pos x="connsiteX0-1" y="connsiteY0-2"/>
              </a:cxn>
              <a:cxn ang="0">
                <a:pos x="connsiteX1-3" y="connsiteY1-4"/>
              </a:cxn>
              <a:cxn ang="0">
                <a:pos x="connsiteX2-29" y="connsiteY2-30"/>
              </a:cxn>
            </a:cxnLst>
            <a:rect l="l" t="t" r="r" b="b"/>
            <a:pathLst>
              <a:path h="10000">
                <a:moveTo>
                  <a:pt x="-2147483648" y="252"/>
                </a:moveTo>
                <a:lnTo>
                  <a:pt x="-2147483648" y="0"/>
                </a:lnTo>
                <a:cubicBezTo>
                  <a:pt x="-2147483648" y="5440"/>
                  <a:pt x="-139700" y="6611"/>
                  <a:pt x="-2147483648" y="10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0" name="任意多边形 129"/>
          <p:cNvSpPr/>
          <p:nvPr/>
        </p:nvSpPr>
        <p:spPr>
          <a:xfrm>
            <a:off x="4747260" y="3618230"/>
            <a:ext cx="84455" cy="189865"/>
          </a:xfrm>
          <a:custGeom>
            <a:avLst/>
            <a:gdLst>
              <a:gd name="connsiteX0" fmla="*/ 161925 w 161925"/>
              <a:gd name="connsiteY0" fmla="*/ 0 h 292100"/>
              <a:gd name="connsiteX1" fmla="*/ 0 w 161925"/>
              <a:gd name="connsiteY1" fmla="*/ 292100 h 292100"/>
              <a:gd name="connsiteX0-1" fmla="*/ 146050 w 146050"/>
              <a:gd name="connsiteY0-2" fmla="*/ 0 h 838200"/>
              <a:gd name="connsiteX1-3" fmla="*/ 0 w 146050"/>
              <a:gd name="connsiteY1-4" fmla="*/ 838200 h 838200"/>
              <a:gd name="connsiteX0-5" fmla="*/ 9525 w 9525"/>
              <a:gd name="connsiteY0-6" fmla="*/ 0 h 1114425"/>
              <a:gd name="connsiteX1-7" fmla="*/ 0 w 9525"/>
              <a:gd name="connsiteY1-8" fmla="*/ 1114425 h 1114425"/>
              <a:gd name="connsiteX0-9" fmla="*/ 173333 w 173333"/>
              <a:gd name="connsiteY0-10" fmla="*/ 0 h 10000"/>
              <a:gd name="connsiteX1-11" fmla="*/ 163333 w 173333"/>
              <a:gd name="connsiteY1-12" fmla="*/ 10000 h 10000"/>
              <a:gd name="connsiteX0-13" fmla="*/ 666665 w 666665"/>
              <a:gd name="connsiteY0-14" fmla="*/ 0 h 12023"/>
              <a:gd name="connsiteX1-15" fmla="*/ 163333 w 666665"/>
              <a:gd name="connsiteY1-16" fmla="*/ 12023 h 12023"/>
              <a:gd name="connsiteX0-17" fmla="*/ 666665 w 666665"/>
              <a:gd name="connsiteY0-18" fmla="*/ 0 h 12023"/>
              <a:gd name="connsiteX1-19" fmla="*/ 163333 w 666665"/>
              <a:gd name="connsiteY1-20" fmla="*/ 12023 h 12023"/>
            </a:gdLst>
            <a:ahLst/>
            <a:cxnLst>
              <a:cxn ang="0">
                <a:pos x="connsiteX0-1" y="connsiteY0-2"/>
              </a:cxn>
              <a:cxn ang="0">
                <a:pos x="connsiteX1-3" y="connsiteY1-4"/>
              </a:cxn>
            </a:cxnLst>
            <a:rect l="l" t="t" r="r" b="b"/>
            <a:pathLst>
              <a:path w="666665" h="12023">
                <a:moveTo>
                  <a:pt x="666665" y="0"/>
                </a:moveTo>
                <a:cubicBezTo>
                  <a:pt x="73333" y="2136"/>
                  <a:pt x="0" y="7294"/>
                  <a:pt x="163333" y="12023"/>
                </a:cubicBezTo>
              </a:path>
            </a:pathLst>
          </a:cu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任意多边形 130"/>
          <p:cNvSpPr/>
          <p:nvPr/>
        </p:nvSpPr>
        <p:spPr>
          <a:xfrm>
            <a:off x="4655185" y="3496945"/>
            <a:ext cx="124460" cy="112395"/>
          </a:xfrm>
          <a:custGeom>
            <a:avLst/>
            <a:gdLst>
              <a:gd name="connsiteX0" fmla="*/ 28575 w 28575"/>
              <a:gd name="connsiteY0" fmla="*/ 0 h 590550"/>
              <a:gd name="connsiteX1" fmla="*/ 0 w 28575"/>
              <a:gd name="connsiteY1" fmla="*/ 590550 h 590550"/>
              <a:gd name="connsiteX0-1" fmla="*/ 50800 w 50800"/>
              <a:gd name="connsiteY0-2" fmla="*/ 0 h 749300"/>
              <a:gd name="connsiteX1-3" fmla="*/ 0 w 50800"/>
              <a:gd name="connsiteY1-4" fmla="*/ 749300 h 749300"/>
              <a:gd name="connsiteX0-5" fmla="*/ 923925 w 923925"/>
              <a:gd name="connsiteY0-6" fmla="*/ 0 h 723900"/>
              <a:gd name="connsiteX1-7" fmla="*/ 0 w 923925"/>
              <a:gd name="connsiteY1-8" fmla="*/ 723900 h 723900"/>
              <a:gd name="connsiteX0-9" fmla="*/ 923925 w 923925"/>
              <a:gd name="connsiteY0-10" fmla="*/ 47625 h 771525"/>
              <a:gd name="connsiteX1-11" fmla="*/ 152400 w 923925"/>
              <a:gd name="connsiteY1-12" fmla="*/ 168275 h 771525"/>
              <a:gd name="connsiteX2" fmla="*/ 0 w 923925"/>
              <a:gd name="connsiteY2" fmla="*/ 771525 h 771525"/>
              <a:gd name="connsiteX0-13" fmla="*/ 923925 w 923925"/>
              <a:gd name="connsiteY0-14" fmla="*/ 0 h 723900"/>
              <a:gd name="connsiteX1-15" fmla="*/ 152400 w 923925"/>
              <a:gd name="connsiteY1-16" fmla="*/ 120650 h 723900"/>
              <a:gd name="connsiteX2-17" fmla="*/ 0 w 923925"/>
              <a:gd name="connsiteY2-18" fmla="*/ 723900 h 723900"/>
              <a:gd name="connsiteX0-19" fmla="*/ 923925 w 923925"/>
              <a:gd name="connsiteY0-20" fmla="*/ 28575 h 752475"/>
              <a:gd name="connsiteX1-21" fmla="*/ 53975 w 923925"/>
              <a:gd name="connsiteY1-22" fmla="*/ 0 h 752475"/>
              <a:gd name="connsiteX2-23" fmla="*/ 0 w 923925"/>
              <a:gd name="connsiteY2-24" fmla="*/ 752475 h 752475"/>
              <a:gd name="connsiteX0-25" fmla="*/ 923925 w 923925"/>
              <a:gd name="connsiteY0-26" fmla="*/ 34925 h 758825"/>
              <a:gd name="connsiteX1-27" fmla="*/ 53975 w 923925"/>
              <a:gd name="connsiteY1-28" fmla="*/ 6350 h 758825"/>
              <a:gd name="connsiteX2-29" fmla="*/ 0 w 923925"/>
              <a:gd name="connsiteY2-30" fmla="*/ 758825 h 758825"/>
              <a:gd name="connsiteX0-31" fmla="*/ 923925 w 923925"/>
              <a:gd name="connsiteY0-32" fmla="*/ 28575 h 752475"/>
              <a:gd name="connsiteX1-33" fmla="*/ 53975 w 923925"/>
              <a:gd name="connsiteY1-34" fmla="*/ 0 h 752475"/>
              <a:gd name="connsiteX2-35" fmla="*/ 0 w 923925"/>
              <a:gd name="connsiteY2-36" fmla="*/ 752475 h 752475"/>
              <a:gd name="connsiteX0-37" fmla="*/ 923925 w 923925"/>
              <a:gd name="connsiteY0-38" fmla="*/ 28575 h 752475"/>
              <a:gd name="connsiteX1-39" fmla="*/ 803275 w 923925"/>
              <a:gd name="connsiteY1-40" fmla="*/ 482601 h 752475"/>
              <a:gd name="connsiteX2-41" fmla="*/ 53975 w 923925"/>
              <a:gd name="connsiteY2-42" fmla="*/ 0 h 752475"/>
              <a:gd name="connsiteX3" fmla="*/ 0 w 923925"/>
              <a:gd name="connsiteY3" fmla="*/ 752475 h 752475"/>
              <a:gd name="connsiteX0-43" fmla="*/ 923925 w 923925"/>
              <a:gd name="connsiteY0-44" fmla="*/ 28575 h 752475"/>
              <a:gd name="connsiteX1-45" fmla="*/ 850900 w 923925"/>
              <a:gd name="connsiteY1-46" fmla="*/ 12701 h 752475"/>
              <a:gd name="connsiteX2-47" fmla="*/ 53975 w 923925"/>
              <a:gd name="connsiteY2-48" fmla="*/ 0 h 752475"/>
              <a:gd name="connsiteX3-49" fmla="*/ 0 w 923925"/>
              <a:gd name="connsiteY3-50" fmla="*/ 752475 h 752475"/>
              <a:gd name="connsiteX0-51" fmla="*/ 698500 w 850900"/>
              <a:gd name="connsiteY0-52" fmla="*/ 787400 h 787400"/>
              <a:gd name="connsiteX1-53" fmla="*/ 850900 w 850900"/>
              <a:gd name="connsiteY1-54" fmla="*/ 12701 h 787400"/>
              <a:gd name="connsiteX2-55" fmla="*/ 53975 w 850900"/>
              <a:gd name="connsiteY2-56" fmla="*/ 0 h 787400"/>
              <a:gd name="connsiteX3-57" fmla="*/ 0 w 850900"/>
              <a:gd name="connsiteY3-58" fmla="*/ 752475 h 787400"/>
              <a:gd name="connsiteX0-59" fmla="*/ 698500 w 942975"/>
              <a:gd name="connsiteY0-60" fmla="*/ 787400 h 787400"/>
              <a:gd name="connsiteX1-61" fmla="*/ 942975 w 942975"/>
              <a:gd name="connsiteY1-62" fmla="*/ 31751 h 787400"/>
              <a:gd name="connsiteX2-63" fmla="*/ 53975 w 942975"/>
              <a:gd name="connsiteY2-64" fmla="*/ 0 h 787400"/>
              <a:gd name="connsiteX3-65" fmla="*/ 0 w 942975"/>
              <a:gd name="connsiteY3-66" fmla="*/ 752475 h 787400"/>
              <a:gd name="connsiteX0-67" fmla="*/ 698500 w 942975"/>
              <a:gd name="connsiteY0-68" fmla="*/ 787400 h 787400"/>
              <a:gd name="connsiteX1-69" fmla="*/ 942975 w 942975"/>
              <a:gd name="connsiteY1-70" fmla="*/ 31751 h 787400"/>
              <a:gd name="connsiteX2-71" fmla="*/ 53975 w 942975"/>
              <a:gd name="connsiteY2-72" fmla="*/ 0 h 787400"/>
              <a:gd name="connsiteX3-73" fmla="*/ 0 w 942975"/>
              <a:gd name="connsiteY3-74" fmla="*/ 752475 h 787400"/>
              <a:gd name="connsiteX0-75" fmla="*/ 736600 w 942975"/>
              <a:gd name="connsiteY0-76" fmla="*/ 790575 h 790575"/>
              <a:gd name="connsiteX1-77" fmla="*/ 942975 w 942975"/>
              <a:gd name="connsiteY1-78" fmla="*/ 31751 h 790575"/>
              <a:gd name="connsiteX2-79" fmla="*/ 53975 w 942975"/>
              <a:gd name="connsiteY2-80" fmla="*/ 0 h 790575"/>
              <a:gd name="connsiteX3-81" fmla="*/ 0 w 942975"/>
              <a:gd name="connsiteY3-82" fmla="*/ 752475 h 790575"/>
              <a:gd name="connsiteX0-83" fmla="*/ 736600 w 942975"/>
              <a:gd name="connsiteY0-84" fmla="*/ 790575 h 790575"/>
              <a:gd name="connsiteX1-85" fmla="*/ 942975 w 942975"/>
              <a:gd name="connsiteY1-86" fmla="*/ 31751 h 790575"/>
              <a:gd name="connsiteX2-87" fmla="*/ 406400 w 942975"/>
              <a:gd name="connsiteY2-88" fmla="*/ 44450 h 790575"/>
              <a:gd name="connsiteX3-89" fmla="*/ 53975 w 942975"/>
              <a:gd name="connsiteY3-90" fmla="*/ 0 h 790575"/>
              <a:gd name="connsiteX4" fmla="*/ 0 w 942975"/>
              <a:gd name="connsiteY4" fmla="*/ 752475 h 790575"/>
              <a:gd name="connsiteX0-91" fmla="*/ 736600 w 942975"/>
              <a:gd name="connsiteY0-92" fmla="*/ 790575 h 790575"/>
              <a:gd name="connsiteX1-93" fmla="*/ 942975 w 942975"/>
              <a:gd name="connsiteY1-94" fmla="*/ 31751 h 790575"/>
              <a:gd name="connsiteX2-95" fmla="*/ 406400 w 942975"/>
              <a:gd name="connsiteY2-96" fmla="*/ 44450 h 790575"/>
              <a:gd name="connsiteX3-97" fmla="*/ 53975 w 942975"/>
              <a:gd name="connsiteY3-98" fmla="*/ 0 h 790575"/>
              <a:gd name="connsiteX4-99" fmla="*/ 0 w 942975"/>
              <a:gd name="connsiteY4-100" fmla="*/ 752475 h 790575"/>
              <a:gd name="connsiteX0-101" fmla="*/ 736600 w 942975"/>
              <a:gd name="connsiteY0-102" fmla="*/ 790575 h 790575"/>
              <a:gd name="connsiteX1-103" fmla="*/ 942975 w 942975"/>
              <a:gd name="connsiteY1-104" fmla="*/ 31751 h 790575"/>
              <a:gd name="connsiteX2-105" fmla="*/ 406400 w 942975"/>
              <a:gd name="connsiteY2-106" fmla="*/ 44450 h 790575"/>
              <a:gd name="connsiteX3-107" fmla="*/ 53975 w 942975"/>
              <a:gd name="connsiteY3-108" fmla="*/ 0 h 790575"/>
              <a:gd name="connsiteX4-109" fmla="*/ 0 w 942975"/>
              <a:gd name="connsiteY4-110" fmla="*/ 752475 h 790575"/>
              <a:gd name="connsiteX0-111" fmla="*/ 736600 w 942975"/>
              <a:gd name="connsiteY0-112" fmla="*/ 790575 h 790575"/>
              <a:gd name="connsiteX1-113" fmla="*/ 942975 w 942975"/>
              <a:gd name="connsiteY1-114" fmla="*/ 31751 h 790575"/>
              <a:gd name="connsiteX2-115" fmla="*/ 406400 w 942975"/>
              <a:gd name="connsiteY2-116" fmla="*/ 44450 h 790575"/>
              <a:gd name="connsiteX3-117" fmla="*/ 53975 w 942975"/>
              <a:gd name="connsiteY3-118" fmla="*/ 0 h 790575"/>
              <a:gd name="connsiteX4-119" fmla="*/ 0 w 942975"/>
              <a:gd name="connsiteY4-120" fmla="*/ 752475 h 790575"/>
              <a:gd name="connsiteX0-121" fmla="*/ 736600 w 942975"/>
              <a:gd name="connsiteY0-122" fmla="*/ 797983 h 797983"/>
              <a:gd name="connsiteX1-123" fmla="*/ 942975 w 942975"/>
              <a:gd name="connsiteY1-124" fmla="*/ 39159 h 797983"/>
              <a:gd name="connsiteX2-125" fmla="*/ 412750 w 942975"/>
              <a:gd name="connsiteY2-126" fmla="*/ 29633 h 797983"/>
              <a:gd name="connsiteX3-127" fmla="*/ 53975 w 942975"/>
              <a:gd name="connsiteY3-128" fmla="*/ 7408 h 797983"/>
              <a:gd name="connsiteX4-129" fmla="*/ 0 w 942975"/>
              <a:gd name="connsiteY4-130" fmla="*/ 759883 h 797983"/>
              <a:gd name="connsiteX0-131" fmla="*/ 736600 w 942975"/>
              <a:gd name="connsiteY0-132" fmla="*/ 790575 h 790575"/>
              <a:gd name="connsiteX1-133" fmla="*/ 942975 w 942975"/>
              <a:gd name="connsiteY1-134" fmla="*/ 31751 h 790575"/>
              <a:gd name="connsiteX2-135" fmla="*/ 412750 w 942975"/>
              <a:gd name="connsiteY2-136" fmla="*/ 22225 h 790575"/>
              <a:gd name="connsiteX3-137" fmla="*/ 53975 w 942975"/>
              <a:gd name="connsiteY3-138" fmla="*/ 0 h 790575"/>
              <a:gd name="connsiteX4-139" fmla="*/ 0 w 942975"/>
              <a:gd name="connsiteY4-140" fmla="*/ 752475 h 790575"/>
              <a:gd name="connsiteX0-141" fmla="*/ 685800 w 892175"/>
              <a:gd name="connsiteY0-142" fmla="*/ 790575 h 790575"/>
              <a:gd name="connsiteX1-143" fmla="*/ 892175 w 892175"/>
              <a:gd name="connsiteY1-144" fmla="*/ 31751 h 790575"/>
              <a:gd name="connsiteX2-145" fmla="*/ 361950 w 892175"/>
              <a:gd name="connsiteY2-146" fmla="*/ 22225 h 790575"/>
              <a:gd name="connsiteX3-147" fmla="*/ 3175 w 892175"/>
              <a:gd name="connsiteY3-148" fmla="*/ 0 h 790575"/>
              <a:gd name="connsiteX4-149" fmla="*/ 381000 w 892175"/>
              <a:gd name="connsiteY4-150" fmla="*/ 669925 h 790575"/>
              <a:gd name="connsiteX0-151" fmla="*/ 793221 w 999596"/>
              <a:gd name="connsiteY0-152" fmla="*/ 790575 h 845079"/>
              <a:gd name="connsiteX1-153" fmla="*/ 999596 w 999596"/>
              <a:gd name="connsiteY1-154" fmla="*/ 31751 h 845079"/>
              <a:gd name="connsiteX2-155" fmla="*/ 469371 w 999596"/>
              <a:gd name="connsiteY2-156" fmla="*/ 22225 h 845079"/>
              <a:gd name="connsiteX3-157" fmla="*/ 110596 w 999596"/>
              <a:gd name="connsiteY3-158" fmla="*/ 0 h 845079"/>
              <a:gd name="connsiteX4-159" fmla="*/ 62971 w 999596"/>
              <a:gd name="connsiteY4-160" fmla="*/ 733425 h 845079"/>
              <a:gd name="connsiteX5" fmla="*/ 488421 w 999596"/>
              <a:gd name="connsiteY5" fmla="*/ 669925 h 845079"/>
              <a:gd name="connsiteX0-161" fmla="*/ 730250 w 936625"/>
              <a:gd name="connsiteY0-162" fmla="*/ 790575 h 845079"/>
              <a:gd name="connsiteX1-163" fmla="*/ 936625 w 936625"/>
              <a:gd name="connsiteY1-164" fmla="*/ 31751 h 845079"/>
              <a:gd name="connsiteX2-165" fmla="*/ 406400 w 936625"/>
              <a:gd name="connsiteY2-166" fmla="*/ 22225 h 845079"/>
              <a:gd name="connsiteX3-167" fmla="*/ 47625 w 936625"/>
              <a:gd name="connsiteY3-168" fmla="*/ 0 h 845079"/>
              <a:gd name="connsiteX4-169" fmla="*/ 0 w 936625"/>
              <a:gd name="connsiteY4-170" fmla="*/ 733425 h 845079"/>
              <a:gd name="connsiteX5-171" fmla="*/ 425450 w 936625"/>
              <a:gd name="connsiteY5-172" fmla="*/ 669925 h 845079"/>
              <a:gd name="connsiteX0-173" fmla="*/ 730250 w 936625"/>
              <a:gd name="connsiteY0-174" fmla="*/ 790575 h 790575"/>
              <a:gd name="connsiteX1-175" fmla="*/ 936625 w 936625"/>
              <a:gd name="connsiteY1-176" fmla="*/ 31751 h 790575"/>
              <a:gd name="connsiteX2-177" fmla="*/ 406400 w 936625"/>
              <a:gd name="connsiteY2-178" fmla="*/ 22225 h 790575"/>
              <a:gd name="connsiteX3-179" fmla="*/ 47625 w 936625"/>
              <a:gd name="connsiteY3-180" fmla="*/ 0 h 790575"/>
              <a:gd name="connsiteX4-181" fmla="*/ 0 w 936625"/>
              <a:gd name="connsiteY4-182" fmla="*/ 733425 h 790575"/>
              <a:gd name="connsiteX5-183" fmla="*/ 425450 w 936625"/>
              <a:gd name="connsiteY5-184" fmla="*/ 669925 h 790575"/>
              <a:gd name="connsiteX0-185" fmla="*/ 730250 w 936625"/>
              <a:gd name="connsiteY0-186" fmla="*/ 790575 h 790575"/>
              <a:gd name="connsiteX1-187" fmla="*/ 936625 w 936625"/>
              <a:gd name="connsiteY1-188" fmla="*/ 31751 h 790575"/>
              <a:gd name="connsiteX2-189" fmla="*/ 406400 w 936625"/>
              <a:gd name="connsiteY2-190" fmla="*/ 22225 h 790575"/>
              <a:gd name="connsiteX3-191" fmla="*/ 47625 w 936625"/>
              <a:gd name="connsiteY3-192" fmla="*/ 0 h 790575"/>
              <a:gd name="connsiteX4-193" fmla="*/ 0 w 936625"/>
              <a:gd name="connsiteY4-194" fmla="*/ 733425 h 790575"/>
              <a:gd name="connsiteX5-195" fmla="*/ 727075 w 936625"/>
              <a:gd name="connsiteY5-196" fmla="*/ 790575 h 790575"/>
              <a:gd name="connsiteX0-197" fmla="*/ 730250 w 936625"/>
              <a:gd name="connsiteY0-198" fmla="*/ 790575 h 790575"/>
              <a:gd name="connsiteX1-199" fmla="*/ 936625 w 936625"/>
              <a:gd name="connsiteY1-200" fmla="*/ 31751 h 790575"/>
              <a:gd name="connsiteX2-201" fmla="*/ 406400 w 936625"/>
              <a:gd name="connsiteY2-202" fmla="*/ 22225 h 790575"/>
              <a:gd name="connsiteX3-203" fmla="*/ 47625 w 936625"/>
              <a:gd name="connsiteY3-204" fmla="*/ 0 h 790575"/>
              <a:gd name="connsiteX4-205" fmla="*/ 0 w 936625"/>
              <a:gd name="connsiteY4-206" fmla="*/ 733425 h 790575"/>
              <a:gd name="connsiteX5-207" fmla="*/ 727075 w 936625"/>
              <a:gd name="connsiteY5-208" fmla="*/ 790575 h 790575"/>
            </a:gdLst>
            <a:ahLst/>
            <a:cxnLst>
              <a:cxn ang="0">
                <a:pos x="connsiteX0-1" y="connsiteY0-2"/>
              </a:cxn>
              <a:cxn ang="0">
                <a:pos x="connsiteX1-3" y="connsiteY1-4"/>
              </a:cxn>
              <a:cxn ang="0">
                <a:pos x="connsiteX2-17" y="connsiteY2-18"/>
              </a:cxn>
              <a:cxn ang="0">
                <a:pos x="connsiteX3-49" y="connsiteY3-50"/>
              </a:cxn>
              <a:cxn ang="0">
                <a:pos x="connsiteX4-99" y="connsiteY4-100"/>
              </a:cxn>
              <a:cxn ang="0">
                <a:pos x="connsiteX5-171" y="connsiteY5-172"/>
              </a:cxn>
            </a:cxnLst>
            <a:rect l="l" t="t" r="r" b="b"/>
            <a:pathLst>
              <a:path w="936625" h="790575">
                <a:moveTo>
                  <a:pt x="730250" y="790575"/>
                </a:moveTo>
                <a:cubicBezTo>
                  <a:pt x="811742" y="538692"/>
                  <a:pt x="836083" y="280459"/>
                  <a:pt x="936625" y="31751"/>
                </a:cubicBezTo>
                <a:lnTo>
                  <a:pt x="406400" y="22225"/>
                </a:lnTo>
                <a:lnTo>
                  <a:pt x="47625" y="0"/>
                </a:lnTo>
                <a:cubicBezTo>
                  <a:pt x="47096" y="55033"/>
                  <a:pt x="67204" y="574146"/>
                  <a:pt x="0" y="733425"/>
                </a:cubicBezTo>
                <a:cubicBezTo>
                  <a:pt x="18521" y="756179"/>
                  <a:pt x="694796" y="759883"/>
                  <a:pt x="727075" y="790575"/>
                </a:cubicBezTo>
              </a:path>
            </a:pathLst>
          </a:custGeom>
          <a:solidFill>
            <a:schemeClr val="bg1"/>
          </a:solidFill>
          <a:ln>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2" name="任意多边形 131"/>
          <p:cNvSpPr/>
          <p:nvPr/>
        </p:nvSpPr>
        <p:spPr>
          <a:xfrm>
            <a:off x="4676140" y="3482975"/>
            <a:ext cx="127635" cy="127000"/>
          </a:xfrm>
          <a:custGeom>
            <a:avLst/>
            <a:gdLst>
              <a:gd name="connsiteX0" fmla="*/ 0 w 914400"/>
              <a:gd name="connsiteY0" fmla="*/ 9525 h 9525"/>
              <a:gd name="connsiteX1" fmla="*/ 914400 w 914400"/>
              <a:gd name="connsiteY1" fmla="*/ 0 h 9525"/>
              <a:gd name="connsiteX0-1" fmla="*/ 0 w 7951"/>
              <a:gd name="connsiteY0-2" fmla="*/ 0 h 940000"/>
              <a:gd name="connsiteX1-3" fmla="*/ 7951 w 7951"/>
              <a:gd name="connsiteY1-4" fmla="*/ 940000 h 940000"/>
              <a:gd name="connsiteX0-5" fmla="*/ 0 w 13712"/>
              <a:gd name="connsiteY0-6" fmla="*/ 1526 h 11526"/>
              <a:gd name="connsiteX1-7" fmla="*/ 13712 w 13712"/>
              <a:gd name="connsiteY1-8" fmla="*/ 2022 h 11526"/>
              <a:gd name="connsiteX2" fmla="*/ 10000 w 13712"/>
              <a:gd name="connsiteY2" fmla="*/ 11526 h 11526"/>
              <a:gd name="connsiteX0-9" fmla="*/ 0 w 15648"/>
              <a:gd name="connsiteY0-10" fmla="*/ 0 h 10000"/>
              <a:gd name="connsiteX1-11" fmla="*/ 13712 w 15648"/>
              <a:gd name="connsiteY1-12" fmla="*/ 496 h 10000"/>
              <a:gd name="connsiteX2-13" fmla="*/ 10000 w 15648"/>
              <a:gd name="connsiteY2-14" fmla="*/ 10000 h 10000"/>
              <a:gd name="connsiteX0-15" fmla="*/ 0 w 15037"/>
              <a:gd name="connsiteY0-16" fmla="*/ 249 h 10249"/>
              <a:gd name="connsiteX1-17" fmla="*/ 13101 w 15037"/>
              <a:gd name="connsiteY1-18" fmla="*/ 284 h 10249"/>
              <a:gd name="connsiteX2-19" fmla="*/ 10000 w 15037"/>
              <a:gd name="connsiteY2-20" fmla="*/ 10249 h 10249"/>
              <a:gd name="connsiteX0-21" fmla="*/ 0 w 16871"/>
              <a:gd name="connsiteY0-22" fmla="*/ 249 h 10249"/>
              <a:gd name="connsiteX1-23" fmla="*/ 14935 w 16871"/>
              <a:gd name="connsiteY1-24" fmla="*/ 284 h 10249"/>
              <a:gd name="connsiteX2-25" fmla="*/ 11834 w 16871"/>
              <a:gd name="connsiteY2-26" fmla="*/ 10249 h 10249"/>
              <a:gd name="connsiteX0-27" fmla="*/ 0 w 15692"/>
              <a:gd name="connsiteY0-28" fmla="*/ 0 h 10567"/>
              <a:gd name="connsiteX1-29" fmla="*/ 13756 w 15692"/>
              <a:gd name="connsiteY1-30" fmla="*/ 602 h 10567"/>
              <a:gd name="connsiteX2-31" fmla="*/ 10655 w 15692"/>
              <a:gd name="connsiteY2-32" fmla="*/ 10567 h 10567"/>
              <a:gd name="connsiteX0-33" fmla="*/ 0 w 14993"/>
              <a:gd name="connsiteY0-34" fmla="*/ 1349 h 10249"/>
              <a:gd name="connsiteX1-35" fmla="*/ 13057 w 14993"/>
              <a:gd name="connsiteY1-36" fmla="*/ 284 h 10249"/>
              <a:gd name="connsiteX2-37" fmla="*/ 9956 w 14993"/>
              <a:gd name="connsiteY2-38" fmla="*/ 10249 h 10249"/>
              <a:gd name="connsiteX0-39" fmla="*/ 0 w 14993"/>
              <a:gd name="connsiteY0-40" fmla="*/ 1349 h 10249"/>
              <a:gd name="connsiteX1-41" fmla="*/ 43 w 14993"/>
              <a:gd name="connsiteY1-42" fmla="*/ 249 h 10249"/>
              <a:gd name="connsiteX2-43" fmla="*/ 13057 w 14993"/>
              <a:gd name="connsiteY2-44" fmla="*/ 284 h 10249"/>
              <a:gd name="connsiteX3" fmla="*/ 9956 w 14993"/>
              <a:gd name="connsiteY3" fmla="*/ 10249 h 10249"/>
              <a:gd name="connsiteX0-45" fmla="*/ 0 w 13246"/>
              <a:gd name="connsiteY0-46" fmla="*/ 1100 h 10000"/>
              <a:gd name="connsiteX1-47" fmla="*/ 43 w 13246"/>
              <a:gd name="connsiteY1-48" fmla="*/ 0 h 10000"/>
              <a:gd name="connsiteX2-49" fmla="*/ 13057 w 13246"/>
              <a:gd name="connsiteY2-50" fmla="*/ 35 h 10000"/>
              <a:gd name="connsiteX3-51" fmla="*/ 9956 w 13246"/>
              <a:gd name="connsiteY3-52" fmla="*/ 10000 h 10000"/>
              <a:gd name="connsiteX0-53" fmla="*/ 0 w 13246"/>
              <a:gd name="connsiteY0-54" fmla="*/ 1100 h 10000"/>
              <a:gd name="connsiteX1-55" fmla="*/ 43 w 13246"/>
              <a:gd name="connsiteY1-56" fmla="*/ 0 h 10000"/>
              <a:gd name="connsiteX2-57" fmla="*/ 13057 w 13246"/>
              <a:gd name="connsiteY2-58" fmla="*/ 35 h 10000"/>
              <a:gd name="connsiteX3-59" fmla="*/ 9956 w 13246"/>
              <a:gd name="connsiteY3-60" fmla="*/ 10000 h 10000"/>
              <a:gd name="connsiteX0-61" fmla="*/ 0 w 13246"/>
              <a:gd name="connsiteY0-62" fmla="*/ 1100 h 10000"/>
              <a:gd name="connsiteX1-63" fmla="*/ 43 w 13246"/>
              <a:gd name="connsiteY1-64" fmla="*/ 0 h 10000"/>
              <a:gd name="connsiteX2-65" fmla="*/ 13057 w 13246"/>
              <a:gd name="connsiteY2-66" fmla="*/ 35 h 10000"/>
              <a:gd name="connsiteX3-67" fmla="*/ 9956 w 13246"/>
              <a:gd name="connsiteY3-68" fmla="*/ 10000 h 10000"/>
              <a:gd name="connsiteX0-69" fmla="*/ 0 w 13246"/>
              <a:gd name="connsiteY0-70" fmla="*/ 1100 h 10000"/>
              <a:gd name="connsiteX1-71" fmla="*/ 43 w 13246"/>
              <a:gd name="connsiteY1-72" fmla="*/ 0 h 10000"/>
              <a:gd name="connsiteX2-73" fmla="*/ 13057 w 13246"/>
              <a:gd name="connsiteY2-74" fmla="*/ 35 h 10000"/>
              <a:gd name="connsiteX3-75" fmla="*/ 9956 w 13246"/>
              <a:gd name="connsiteY3-76" fmla="*/ 10000 h 10000"/>
            </a:gdLst>
            <a:ahLst/>
            <a:cxnLst>
              <a:cxn ang="0">
                <a:pos x="connsiteX0-1" y="connsiteY0-2"/>
              </a:cxn>
              <a:cxn ang="0">
                <a:pos x="connsiteX1-3" y="connsiteY1-4"/>
              </a:cxn>
              <a:cxn ang="0">
                <a:pos x="connsiteX2-13" y="connsiteY2-14"/>
              </a:cxn>
              <a:cxn ang="0">
                <a:pos x="connsiteX3-51" y="connsiteY3-52"/>
              </a:cxn>
            </a:cxnLst>
            <a:rect l="l" t="t" r="r" b="b"/>
            <a:pathLst>
              <a:path w="13246" h="10000">
                <a:moveTo>
                  <a:pt x="0" y="1100"/>
                </a:moveTo>
                <a:cubicBezTo>
                  <a:pt x="14" y="733"/>
                  <a:pt x="29" y="367"/>
                  <a:pt x="43" y="0"/>
                </a:cubicBezTo>
                <a:cubicBezTo>
                  <a:pt x="4381" y="12"/>
                  <a:pt x="10859" y="236"/>
                  <a:pt x="13057" y="35"/>
                </a:cubicBezTo>
                <a:cubicBezTo>
                  <a:pt x="13246" y="283"/>
                  <a:pt x="10772" y="5710"/>
                  <a:pt x="9956" y="1000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endParaRPr>
          </a:p>
        </p:txBody>
      </p:sp>
      <p:sp>
        <p:nvSpPr>
          <p:cNvPr id="143" name="任意多边形 142"/>
          <p:cNvSpPr/>
          <p:nvPr/>
        </p:nvSpPr>
        <p:spPr>
          <a:xfrm>
            <a:off x="4404995" y="3742690"/>
            <a:ext cx="276860" cy="168910"/>
          </a:xfrm>
          <a:custGeom>
            <a:avLst/>
            <a:gdLst>
              <a:gd name="connsiteX0" fmla="*/ 0 w 200025"/>
              <a:gd name="connsiteY0" fmla="*/ 31750 h 146050"/>
              <a:gd name="connsiteX1" fmla="*/ 155575 w 200025"/>
              <a:gd name="connsiteY1" fmla="*/ 146050 h 146050"/>
              <a:gd name="connsiteX2" fmla="*/ 200025 w 200025"/>
              <a:gd name="connsiteY2" fmla="*/ 0 h 146050"/>
              <a:gd name="connsiteX3" fmla="*/ 0 w 200025"/>
              <a:gd name="connsiteY3" fmla="*/ 31750 h 146050"/>
              <a:gd name="connsiteX0-1" fmla="*/ 0 w 174625"/>
              <a:gd name="connsiteY0-2" fmla="*/ 0 h 263525"/>
              <a:gd name="connsiteX1-3" fmla="*/ 130175 w 174625"/>
              <a:gd name="connsiteY1-4" fmla="*/ 263525 h 263525"/>
              <a:gd name="connsiteX2-5" fmla="*/ 174625 w 174625"/>
              <a:gd name="connsiteY2-6" fmla="*/ 117475 h 263525"/>
              <a:gd name="connsiteX3-7" fmla="*/ 0 w 174625"/>
              <a:gd name="connsiteY3-8" fmla="*/ 0 h 263525"/>
              <a:gd name="connsiteX0-9" fmla="*/ 1301750 w 1476375"/>
              <a:gd name="connsiteY0-10" fmla="*/ 0 h 422275"/>
              <a:gd name="connsiteX1-11" fmla="*/ 0 w 1476375"/>
              <a:gd name="connsiteY1-12" fmla="*/ 422275 h 422275"/>
              <a:gd name="connsiteX2-13" fmla="*/ 1476375 w 1476375"/>
              <a:gd name="connsiteY2-14" fmla="*/ 117475 h 422275"/>
              <a:gd name="connsiteX3-15" fmla="*/ 1301750 w 1476375"/>
              <a:gd name="connsiteY3-16" fmla="*/ 0 h 422275"/>
              <a:gd name="connsiteX0-17" fmla="*/ 1301750 w 1476375"/>
              <a:gd name="connsiteY0-18" fmla="*/ 0 h 584201"/>
              <a:gd name="connsiteX1-19" fmla="*/ 0 w 1476375"/>
              <a:gd name="connsiteY1-20" fmla="*/ 422275 h 584201"/>
              <a:gd name="connsiteX2-21" fmla="*/ 1349375 w 1476375"/>
              <a:gd name="connsiteY2-22" fmla="*/ 584201 h 584201"/>
              <a:gd name="connsiteX3-23" fmla="*/ 1476375 w 1476375"/>
              <a:gd name="connsiteY3-24" fmla="*/ 117475 h 584201"/>
              <a:gd name="connsiteX4" fmla="*/ 1301750 w 1476375"/>
              <a:gd name="connsiteY4" fmla="*/ 0 h 584201"/>
              <a:gd name="connsiteX0-25" fmla="*/ 1301750 w 1476375"/>
              <a:gd name="connsiteY0-26" fmla="*/ 0 h 1190626"/>
              <a:gd name="connsiteX1-27" fmla="*/ 0 w 1476375"/>
              <a:gd name="connsiteY1-28" fmla="*/ 422275 h 1190626"/>
              <a:gd name="connsiteX2-29" fmla="*/ 1349375 w 1476375"/>
              <a:gd name="connsiteY2-30" fmla="*/ 584201 h 1190626"/>
              <a:gd name="connsiteX3-31" fmla="*/ 1476375 w 1476375"/>
              <a:gd name="connsiteY3-32" fmla="*/ 117475 h 1190626"/>
              <a:gd name="connsiteX4-33" fmla="*/ 1301750 w 1476375"/>
              <a:gd name="connsiteY4-34" fmla="*/ 0 h 1190626"/>
              <a:gd name="connsiteX0-35" fmla="*/ 1301750 w 1476375"/>
              <a:gd name="connsiteY0-36" fmla="*/ 0 h 1190626"/>
              <a:gd name="connsiteX1-37" fmla="*/ 0 w 1476375"/>
              <a:gd name="connsiteY1-38" fmla="*/ 422275 h 1190626"/>
              <a:gd name="connsiteX2-39" fmla="*/ 1349375 w 1476375"/>
              <a:gd name="connsiteY2-40" fmla="*/ 584201 h 1190626"/>
              <a:gd name="connsiteX3-41" fmla="*/ 1476375 w 1476375"/>
              <a:gd name="connsiteY3-42" fmla="*/ 117475 h 1190626"/>
              <a:gd name="connsiteX4-43" fmla="*/ 1301750 w 1476375"/>
              <a:gd name="connsiteY4-44" fmla="*/ 0 h 1190626"/>
              <a:gd name="connsiteX0-45" fmla="*/ 1339850 w 1514475"/>
              <a:gd name="connsiteY0-46" fmla="*/ 0 h 1190626"/>
              <a:gd name="connsiteX1-47" fmla="*/ 0 w 1514475"/>
              <a:gd name="connsiteY1-48" fmla="*/ 396875 h 1190626"/>
              <a:gd name="connsiteX2-49" fmla="*/ 1387475 w 1514475"/>
              <a:gd name="connsiteY2-50" fmla="*/ 584201 h 1190626"/>
              <a:gd name="connsiteX3-51" fmla="*/ 1514475 w 1514475"/>
              <a:gd name="connsiteY3-52" fmla="*/ 117475 h 1190626"/>
              <a:gd name="connsiteX4-53" fmla="*/ 1339850 w 1514475"/>
              <a:gd name="connsiteY4-54" fmla="*/ 0 h 1190626"/>
              <a:gd name="connsiteX0-55" fmla="*/ 1339850 w 1514475"/>
              <a:gd name="connsiteY0-56" fmla="*/ 0 h 1190626"/>
              <a:gd name="connsiteX1-57" fmla="*/ 0 w 1514475"/>
              <a:gd name="connsiteY1-58" fmla="*/ 396875 h 1190626"/>
              <a:gd name="connsiteX2-59" fmla="*/ 1387475 w 1514475"/>
              <a:gd name="connsiteY2-60" fmla="*/ 584201 h 1190626"/>
              <a:gd name="connsiteX3-61" fmla="*/ 1514475 w 1514475"/>
              <a:gd name="connsiteY3-62" fmla="*/ 117475 h 1190626"/>
              <a:gd name="connsiteX4-63" fmla="*/ 1339850 w 1514475"/>
              <a:gd name="connsiteY4-64" fmla="*/ 0 h 1190626"/>
              <a:gd name="connsiteX0-65" fmla="*/ 1339850 w 1514475"/>
              <a:gd name="connsiteY0-66" fmla="*/ 0 h 1190626"/>
              <a:gd name="connsiteX1-67" fmla="*/ 0 w 1514475"/>
              <a:gd name="connsiteY1-68" fmla="*/ 396875 h 1190626"/>
              <a:gd name="connsiteX2-69" fmla="*/ 1387475 w 1514475"/>
              <a:gd name="connsiteY2-70" fmla="*/ 584201 h 1190626"/>
              <a:gd name="connsiteX3-71" fmla="*/ 1514475 w 1514475"/>
              <a:gd name="connsiteY3-72" fmla="*/ 117475 h 1190626"/>
              <a:gd name="connsiteX4-73" fmla="*/ 1339850 w 1514475"/>
              <a:gd name="connsiteY4-74" fmla="*/ 0 h 1190626"/>
              <a:gd name="connsiteX0-75" fmla="*/ 1339850 w 1514475"/>
              <a:gd name="connsiteY0-76" fmla="*/ 0 h 1190626"/>
              <a:gd name="connsiteX1-77" fmla="*/ 0 w 1514475"/>
              <a:gd name="connsiteY1-78" fmla="*/ 396875 h 1190626"/>
              <a:gd name="connsiteX2-79" fmla="*/ 1387475 w 1514475"/>
              <a:gd name="connsiteY2-80" fmla="*/ 584201 h 1190626"/>
              <a:gd name="connsiteX3-81" fmla="*/ 1514475 w 1514475"/>
              <a:gd name="connsiteY3-82" fmla="*/ 117475 h 1190626"/>
              <a:gd name="connsiteX4-83" fmla="*/ 1339850 w 1514475"/>
              <a:gd name="connsiteY4-84" fmla="*/ 0 h 1190626"/>
              <a:gd name="connsiteX0-85" fmla="*/ 1339850 w 1514475"/>
              <a:gd name="connsiteY0-86" fmla="*/ 0 h 1190626"/>
              <a:gd name="connsiteX1-87" fmla="*/ 0 w 1514475"/>
              <a:gd name="connsiteY1-88" fmla="*/ 396875 h 1190626"/>
              <a:gd name="connsiteX2-89" fmla="*/ 1387475 w 1514475"/>
              <a:gd name="connsiteY2-90" fmla="*/ 584201 h 1190626"/>
              <a:gd name="connsiteX3-91" fmla="*/ 1514475 w 1514475"/>
              <a:gd name="connsiteY3-92" fmla="*/ 117475 h 1190626"/>
              <a:gd name="connsiteX4-93" fmla="*/ 1339850 w 1514475"/>
              <a:gd name="connsiteY4-94" fmla="*/ 0 h 1190626"/>
              <a:gd name="connsiteX0-95" fmla="*/ 1339850 w 1514475"/>
              <a:gd name="connsiteY0-96" fmla="*/ 0 h 1190626"/>
              <a:gd name="connsiteX1-97" fmla="*/ 0 w 1514475"/>
              <a:gd name="connsiteY1-98" fmla="*/ 396875 h 1190626"/>
              <a:gd name="connsiteX2-99" fmla="*/ 1387475 w 1514475"/>
              <a:gd name="connsiteY2-100" fmla="*/ 584201 h 1190626"/>
              <a:gd name="connsiteX3-101" fmla="*/ 1514475 w 1514475"/>
              <a:gd name="connsiteY3-102" fmla="*/ 117475 h 1190626"/>
              <a:gd name="connsiteX4-103" fmla="*/ 1339850 w 1514475"/>
              <a:gd name="connsiteY4-104" fmla="*/ 0 h 1190626"/>
              <a:gd name="connsiteX0-105" fmla="*/ 1339850 w 1514475"/>
              <a:gd name="connsiteY0-106" fmla="*/ 0 h 1190626"/>
              <a:gd name="connsiteX1-107" fmla="*/ 0 w 1514475"/>
              <a:gd name="connsiteY1-108" fmla="*/ 396875 h 1190626"/>
              <a:gd name="connsiteX2-109" fmla="*/ 1387475 w 1514475"/>
              <a:gd name="connsiteY2-110" fmla="*/ 584201 h 1190626"/>
              <a:gd name="connsiteX3-111" fmla="*/ 1514475 w 1514475"/>
              <a:gd name="connsiteY3-112" fmla="*/ 117475 h 1190626"/>
              <a:gd name="connsiteX4-113" fmla="*/ 1339850 w 1514475"/>
              <a:gd name="connsiteY4-114" fmla="*/ 0 h 1190626"/>
              <a:gd name="connsiteX0-115" fmla="*/ 1339850 w 1514475"/>
              <a:gd name="connsiteY0-116" fmla="*/ 0 h 1190626"/>
              <a:gd name="connsiteX1-117" fmla="*/ 0 w 1514475"/>
              <a:gd name="connsiteY1-118" fmla="*/ 396875 h 1190626"/>
              <a:gd name="connsiteX2-119" fmla="*/ 1387475 w 1514475"/>
              <a:gd name="connsiteY2-120" fmla="*/ 584201 h 1190626"/>
              <a:gd name="connsiteX3-121" fmla="*/ 1514475 w 1514475"/>
              <a:gd name="connsiteY3-122" fmla="*/ 117475 h 1190626"/>
              <a:gd name="connsiteX4-123" fmla="*/ 1339850 w 1514475"/>
              <a:gd name="connsiteY4-124" fmla="*/ 0 h 1190626"/>
              <a:gd name="connsiteX0-125" fmla="*/ 1339850 w 2082800"/>
              <a:gd name="connsiteY0-126" fmla="*/ 0 h 1190626"/>
              <a:gd name="connsiteX1-127" fmla="*/ 0 w 2082800"/>
              <a:gd name="connsiteY1-128" fmla="*/ 396875 h 1190626"/>
              <a:gd name="connsiteX2-129" fmla="*/ 1387475 w 2082800"/>
              <a:gd name="connsiteY2-130" fmla="*/ 584201 h 1190626"/>
              <a:gd name="connsiteX3-131" fmla="*/ 2082800 w 2082800"/>
              <a:gd name="connsiteY3-132" fmla="*/ 76200 h 1190626"/>
              <a:gd name="connsiteX4-133" fmla="*/ 1339850 w 2082800"/>
              <a:gd name="connsiteY4-134" fmla="*/ 0 h 1190626"/>
              <a:gd name="connsiteX0-135" fmla="*/ 1339850 w 2082800"/>
              <a:gd name="connsiteY0-136" fmla="*/ 0 h 1190626"/>
              <a:gd name="connsiteX1-137" fmla="*/ 0 w 2082800"/>
              <a:gd name="connsiteY1-138" fmla="*/ 396875 h 1190626"/>
              <a:gd name="connsiteX2-139" fmla="*/ 1387475 w 2082800"/>
              <a:gd name="connsiteY2-140" fmla="*/ 584201 h 1190626"/>
              <a:gd name="connsiteX3-141" fmla="*/ 2082800 w 2082800"/>
              <a:gd name="connsiteY3-142" fmla="*/ 76200 h 1190626"/>
              <a:gd name="connsiteX4-143" fmla="*/ 1339850 w 2082800"/>
              <a:gd name="connsiteY4-144" fmla="*/ 0 h 1190626"/>
              <a:gd name="connsiteX0-145" fmla="*/ 1339850 w 2082800"/>
              <a:gd name="connsiteY0-146" fmla="*/ 0 h 1190626"/>
              <a:gd name="connsiteX1-147" fmla="*/ 0 w 2082800"/>
              <a:gd name="connsiteY1-148" fmla="*/ 396875 h 1190626"/>
              <a:gd name="connsiteX2-149" fmla="*/ 1387475 w 2082800"/>
              <a:gd name="connsiteY2-150" fmla="*/ 584201 h 1190626"/>
              <a:gd name="connsiteX3-151" fmla="*/ 2082800 w 2082800"/>
              <a:gd name="connsiteY3-152" fmla="*/ 76200 h 1190626"/>
              <a:gd name="connsiteX4-153" fmla="*/ 1339850 w 2082800"/>
              <a:gd name="connsiteY4-154" fmla="*/ 0 h 1190626"/>
              <a:gd name="connsiteX0-155" fmla="*/ 1339850 w 2082800"/>
              <a:gd name="connsiteY0-156" fmla="*/ 0 h 1190626"/>
              <a:gd name="connsiteX1-157" fmla="*/ 0 w 2082800"/>
              <a:gd name="connsiteY1-158" fmla="*/ 396875 h 1190626"/>
              <a:gd name="connsiteX2-159" fmla="*/ 1387475 w 2082800"/>
              <a:gd name="connsiteY2-160" fmla="*/ 584201 h 1190626"/>
              <a:gd name="connsiteX3-161" fmla="*/ 2082800 w 2082800"/>
              <a:gd name="connsiteY3-162" fmla="*/ 76200 h 1190626"/>
              <a:gd name="connsiteX4-163" fmla="*/ 1339850 w 2082800"/>
              <a:gd name="connsiteY4-164" fmla="*/ 0 h 1190626"/>
              <a:gd name="connsiteX0-165" fmla="*/ 1339850 w 2082800"/>
              <a:gd name="connsiteY0-166" fmla="*/ 0 h 1190626"/>
              <a:gd name="connsiteX1-167" fmla="*/ 0 w 2082800"/>
              <a:gd name="connsiteY1-168" fmla="*/ 396875 h 1190626"/>
              <a:gd name="connsiteX2-169" fmla="*/ 1387475 w 2082800"/>
              <a:gd name="connsiteY2-170" fmla="*/ 584201 h 1190626"/>
              <a:gd name="connsiteX3-171" fmla="*/ 2082800 w 2082800"/>
              <a:gd name="connsiteY3-172" fmla="*/ 76200 h 1190626"/>
              <a:gd name="connsiteX4-173" fmla="*/ 1339850 w 2082800"/>
              <a:gd name="connsiteY4-174" fmla="*/ 0 h 1190626"/>
              <a:gd name="connsiteX0-175" fmla="*/ 1339850 w 2082800"/>
              <a:gd name="connsiteY0-176" fmla="*/ 0 h 1190626"/>
              <a:gd name="connsiteX1-177" fmla="*/ 0 w 2082800"/>
              <a:gd name="connsiteY1-178" fmla="*/ 396875 h 1190626"/>
              <a:gd name="connsiteX2-179" fmla="*/ 1387475 w 2082800"/>
              <a:gd name="connsiteY2-180" fmla="*/ 584201 h 1190626"/>
              <a:gd name="connsiteX3-181" fmla="*/ 2082800 w 2082800"/>
              <a:gd name="connsiteY3-182" fmla="*/ 76200 h 1190626"/>
              <a:gd name="connsiteX4-183" fmla="*/ 1339850 w 2082800"/>
              <a:gd name="connsiteY4-184" fmla="*/ 0 h 1190626"/>
              <a:gd name="connsiteX0-185" fmla="*/ 1339850 w 2082800"/>
              <a:gd name="connsiteY0-186" fmla="*/ 0 h 1190626"/>
              <a:gd name="connsiteX1-187" fmla="*/ 0 w 2082800"/>
              <a:gd name="connsiteY1-188" fmla="*/ 396875 h 1190626"/>
              <a:gd name="connsiteX2-189" fmla="*/ 1387475 w 2082800"/>
              <a:gd name="connsiteY2-190" fmla="*/ 584201 h 1190626"/>
              <a:gd name="connsiteX3-191" fmla="*/ 2082800 w 2082800"/>
              <a:gd name="connsiteY3-192" fmla="*/ 76200 h 1190626"/>
              <a:gd name="connsiteX4-193" fmla="*/ 1339850 w 2082800"/>
              <a:gd name="connsiteY4-194" fmla="*/ 0 h 1190626"/>
              <a:gd name="connsiteX0-195" fmla="*/ 1339850 w 2082800"/>
              <a:gd name="connsiteY0-196" fmla="*/ 0 h 1190626"/>
              <a:gd name="connsiteX1-197" fmla="*/ 0 w 2082800"/>
              <a:gd name="connsiteY1-198" fmla="*/ 396875 h 1190626"/>
              <a:gd name="connsiteX2-199" fmla="*/ 1387475 w 2082800"/>
              <a:gd name="connsiteY2-200" fmla="*/ 584201 h 1190626"/>
              <a:gd name="connsiteX3-201" fmla="*/ 2082800 w 2082800"/>
              <a:gd name="connsiteY3-202" fmla="*/ 76200 h 1190626"/>
              <a:gd name="connsiteX4-203" fmla="*/ 1339850 w 2082800"/>
              <a:gd name="connsiteY4-204" fmla="*/ 0 h 1190626"/>
              <a:gd name="connsiteX0-205" fmla="*/ 1339850 w 2082800"/>
              <a:gd name="connsiteY0-206" fmla="*/ 0 h 1190626"/>
              <a:gd name="connsiteX1-207" fmla="*/ 0 w 2082800"/>
              <a:gd name="connsiteY1-208" fmla="*/ 396875 h 1190626"/>
              <a:gd name="connsiteX2-209" fmla="*/ 1387475 w 2082800"/>
              <a:gd name="connsiteY2-210" fmla="*/ 584201 h 1190626"/>
              <a:gd name="connsiteX3-211" fmla="*/ 2082800 w 2082800"/>
              <a:gd name="connsiteY3-212" fmla="*/ 76200 h 1190626"/>
              <a:gd name="connsiteX4-213" fmla="*/ 1339850 w 2082800"/>
              <a:gd name="connsiteY4-214" fmla="*/ 0 h 1190626"/>
              <a:gd name="connsiteX0-215" fmla="*/ 1339850 w 2082800"/>
              <a:gd name="connsiteY0-216" fmla="*/ 0 h 1190626"/>
              <a:gd name="connsiteX1-217" fmla="*/ 0 w 2082800"/>
              <a:gd name="connsiteY1-218" fmla="*/ 396875 h 1190626"/>
              <a:gd name="connsiteX2-219" fmla="*/ 1387475 w 2082800"/>
              <a:gd name="connsiteY2-220" fmla="*/ 584201 h 1190626"/>
              <a:gd name="connsiteX3-221" fmla="*/ 2082800 w 2082800"/>
              <a:gd name="connsiteY3-222" fmla="*/ 76200 h 1190626"/>
              <a:gd name="connsiteX4-223" fmla="*/ 1339850 w 2082800"/>
              <a:gd name="connsiteY4-224" fmla="*/ 0 h 1190626"/>
            </a:gdLst>
            <a:ahLst/>
            <a:cxnLst>
              <a:cxn ang="0">
                <a:pos x="connsiteX0-1" y="connsiteY0-2"/>
              </a:cxn>
              <a:cxn ang="0">
                <a:pos x="connsiteX1-3" y="connsiteY1-4"/>
              </a:cxn>
              <a:cxn ang="0">
                <a:pos x="connsiteX2-5" y="connsiteY2-6"/>
              </a:cxn>
              <a:cxn ang="0">
                <a:pos x="connsiteX3-7" y="connsiteY3-8"/>
              </a:cxn>
              <a:cxn ang="0">
                <a:pos x="connsiteX4-33" y="connsiteY4-34"/>
              </a:cxn>
            </a:cxnLst>
            <a:rect l="l" t="t" r="r" b="b"/>
            <a:pathLst>
              <a:path w="2082800" h="1190626">
                <a:moveTo>
                  <a:pt x="1339850" y="0"/>
                </a:moveTo>
                <a:cubicBezTo>
                  <a:pt x="858308" y="192617"/>
                  <a:pt x="405342" y="534458"/>
                  <a:pt x="0" y="396875"/>
                </a:cubicBezTo>
                <a:cubicBezTo>
                  <a:pt x="281517" y="590550"/>
                  <a:pt x="1182158" y="1190626"/>
                  <a:pt x="1387475" y="584201"/>
                </a:cubicBezTo>
                <a:cubicBezTo>
                  <a:pt x="1485900" y="741892"/>
                  <a:pt x="1876425" y="826559"/>
                  <a:pt x="2082800" y="76200"/>
                </a:cubicBezTo>
                <a:cubicBezTo>
                  <a:pt x="2024592" y="37042"/>
                  <a:pt x="1642533" y="42333"/>
                  <a:pt x="1339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p:nvPr/>
        </p:nvCxnSpPr>
        <p:spPr>
          <a:xfrm>
            <a:off x="4544060" y="3785235"/>
            <a:ext cx="95885" cy="2032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4521200" y="3798570"/>
            <a:ext cx="100965" cy="23495"/>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9" name="任意多边形 138"/>
          <p:cNvSpPr/>
          <p:nvPr/>
        </p:nvSpPr>
        <p:spPr>
          <a:xfrm>
            <a:off x="4490720" y="3806190"/>
            <a:ext cx="94615" cy="24765"/>
          </a:xfrm>
          <a:custGeom>
            <a:avLst/>
            <a:gdLst>
              <a:gd name="connsiteX0" fmla="*/ 0 w 511175"/>
              <a:gd name="connsiteY0" fmla="*/ 0 h 155575"/>
              <a:gd name="connsiteX1" fmla="*/ 511175 w 511175"/>
              <a:gd name="connsiteY1" fmla="*/ 155575 h 155575"/>
              <a:gd name="connsiteX0-1" fmla="*/ 0 w 714375"/>
              <a:gd name="connsiteY0-2" fmla="*/ 0 h 174625"/>
              <a:gd name="connsiteX1-3" fmla="*/ 714375 w 714375"/>
              <a:gd name="connsiteY1-4" fmla="*/ 174625 h 174625"/>
              <a:gd name="connsiteX0-5" fmla="*/ 0 w 714375"/>
              <a:gd name="connsiteY0-6" fmla="*/ 0 h 174625"/>
              <a:gd name="connsiteX1-7" fmla="*/ 714375 w 714375"/>
              <a:gd name="connsiteY1-8" fmla="*/ 174625 h 174625"/>
            </a:gdLst>
            <a:ahLst/>
            <a:cxnLst>
              <a:cxn ang="0">
                <a:pos x="connsiteX0-1" y="connsiteY0-2"/>
              </a:cxn>
              <a:cxn ang="0">
                <a:pos x="connsiteX1-3" y="connsiteY1-4"/>
              </a:cxn>
            </a:cxnLst>
            <a:rect l="l" t="t" r="r" b="b"/>
            <a:pathLst>
              <a:path w="714375" h="174625">
                <a:moveTo>
                  <a:pt x="0" y="0"/>
                </a:moveTo>
                <a:cubicBezTo>
                  <a:pt x="238125" y="58208"/>
                  <a:pt x="269875" y="116417"/>
                  <a:pt x="714375" y="174625"/>
                </a:cubicBezTo>
              </a:path>
            </a:pathLst>
          </a:custGeom>
          <a:solidFill>
            <a:schemeClr val="accent1">
              <a:alpha val="78000"/>
            </a:schemeClr>
          </a:solidFill>
          <a:ln w="3175" cap="sq"/>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 name="任意多边形 141"/>
          <p:cNvSpPr/>
          <p:nvPr/>
        </p:nvSpPr>
        <p:spPr>
          <a:xfrm>
            <a:off x="4558030" y="3770630"/>
            <a:ext cx="123825" cy="93345"/>
          </a:xfrm>
          <a:custGeom>
            <a:avLst/>
            <a:gdLst>
              <a:gd name="connsiteX0" fmla="*/ 552450 w 552450"/>
              <a:gd name="connsiteY0" fmla="*/ 0 h 635000"/>
              <a:gd name="connsiteX1" fmla="*/ 0 w 552450"/>
              <a:gd name="connsiteY1" fmla="*/ 635000 h 635000"/>
              <a:gd name="connsiteX0-1" fmla="*/ 930275 w 930275"/>
              <a:gd name="connsiteY0-2" fmla="*/ 0 h 660400"/>
              <a:gd name="connsiteX1-3" fmla="*/ 0 w 930275"/>
              <a:gd name="connsiteY1-4" fmla="*/ 660400 h 660400"/>
              <a:gd name="connsiteX0-5" fmla="*/ 930275 w 930275"/>
              <a:gd name="connsiteY0-6" fmla="*/ 0 h 660400"/>
              <a:gd name="connsiteX1-7" fmla="*/ 533401 w 930275"/>
              <a:gd name="connsiteY1-8" fmla="*/ 549275 h 660400"/>
              <a:gd name="connsiteX2" fmla="*/ 0 w 930275"/>
              <a:gd name="connsiteY2" fmla="*/ 660400 h 660400"/>
              <a:gd name="connsiteX0-9" fmla="*/ 930275 w 930275"/>
              <a:gd name="connsiteY0-10" fmla="*/ 0 h 660400"/>
              <a:gd name="connsiteX1-11" fmla="*/ 533401 w 930275"/>
              <a:gd name="connsiteY1-12" fmla="*/ 549275 h 660400"/>
              <a:gd name="connsiteX2-13" fmla="*/ 0 w 930275"/>
              <a:gd name="connsiteY2-14" fmla="*/ 660400 h 660400"/>
              <a:gd name="connsiteX0-15" fmla="*/ 930275 w 930275"/>
              <a:gd name="connsiteY0-16" fmla="*/ 0 h 660400"/>
              <a:gd name="connsiteX1-17" fmla="*/ 533401 w 930275"/>
              <a:gd name="connsiteY1-18" fmla="*/ 549275 h 660400"/>
              <a:gd name="connsiteX2-19" fmla="*/ 0 w 930275"/>
              <a:gd name="connsiteY2-20" fmla="*/ 660400 h 660400"/>
              <a:gd name="connsiteX0-21" fmla="*/ 930275 w 930275"/>
              <a:gd name="connsiteY0-22" fmla="*/ 0 h 660400"/>
              <a:gd name="connsiteX1-23" fmla="*/ 533401 w 930275"/>
              <a:gd name="connsiteY1-24" fmla="*/ 549275 h 660400"/>
              <a:gd name="connsiteX2-25" fmla="*/ 0 w 930275"/>
              <a:gd name="connsiteY2-26" fmla="*/ 660400 h 660400"/>
              <a:gd name="connsiteX0-27" fmla="*/ 930275 w 930275"/>
              <a:gd name="connsiteY0-28" fmla="*/ 0 h 660400"/>
              <a:gd name="connsiteX1-29" fmla="*/ 511176 w 930275"/>
              <a:gd name="connsiteY1-30" fmla="*/ 539750 h 660400"/>
              <a:gd name="connsiteX2-31" fmla="*/ 0 w 930275"/>
              <a:gd name="connsiteY2-32" fmla="*/ 660400 h 660400"/>
              <a:gd name="connsiteX0-33" fmla="*/ 930275 w 930275"/>
              <a:gd name="connsiteY0-34" fmla="*/ 0 h 660400"/>
              <a:gd name="connsiteX1-35" fmla="*/ 511176 w 930275"/>
              <a:gd name="connsiteY1-36" fmla="*/ 539750 h 660400"/>
              <a:gd name="connsiteX2-37" fmla="*/ 0 w 930275"/>
              <a:gd name="connsiteY2-38" fmla="*/ 660400 h 660400"/>
            </a:gdLst>
            <a:ahLst/>
            <a:cxnLst>
              <a:cxn ang="0">
                <a:pos x="connsiteX0-1" y="connsiteY0-2"/>
              </a:cxn>
              <a:cxn ang="0">
                <a:pos x="connsiteX1-3" y="connsiteY1-4"/>
              </a:cxn>
              <a:cxn ang="0">
                <a:pos x="connsiteX2-13" y="connsiteY2-14"/>
              </a:cxn>
            </a:cxnLst>
            <a:rect l="l" t="t" r="r" b="b"/>
            <a:pathLst>
              <a:path w="930275" h="660400">
                <a:moveTo>
                  <a:pt x="930275" y="0"/>
                </a:moveTo>
                <a:cubicBezTo>
                  <a:pt x="790575" y="179917"/>
                  <a:pt x="892176" y="274108"/>
                  <a:pt x="511176" y="539750"/>
                </a:cubicBezTo>
                <a:cubicBezTo>
                  <a:pt x="188383" y="648758"/>
                  <a:pt x="205317" y="621242"/>
                  <a:pt x="0" y="660400"/>
                </a:cubicBezTo>
              </a:path>
            </a:pathLst>
          </a:cu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 name="组合 23"/>
          <p:cNvGrpSpPr/>
          <p:nvPr/>
        </p:nvGrpSpPr>
        <p:grpSpPr>
          <a:xfrm>
            <a:off x="3221990" y="3421380"/>
            <a:ext cx="1126490" cy="266700"/>
            <a:chOff x="5074" y="5388"/>
            <a:chExt cx="1774" cy="420"/>
          </a:xfrm>
        </p:grpSpPr>
        <p:cxnSp>
          <p:nvCxnSpPr>
            <p:cNvPr id="21" name="Straight Connector 64"/>
            <p:cNvCxnSpPr/>
            <p:nvPr/>
          </p:nvCxnSpPr>
          <p:spPr>
            <a:xfrm flipV="1">
              <a:off x="5074" y="5792"/>
              <a:ext cx="1775" cy="5"/>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5617" y="5388"/>
              <a:ext cx="1074" cy="420"/>
            </a:xfrm>
            <a:prstGeom prst="rect">
              <a:avLst/>
            </a:prstGeom>
            <a:noFill/>
          </p:spPr>
          <p:txBody>
            <a:bodyPr wrap="square" lIns="68580" tIns="34290" rIns="68580" bIns="34290" rtlCol="0">
              <a:spAutoFit/>
              <a:scene3d>
                <a:camera prst="orthographicFront"/>
                <a:lightRig rig="threePt" dir="t"/>
              </a:scene3d>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打印表格</a:t>
              </a:r>
              <a:endParaRPr kumimoji="0" lang="zh-CN" altLang="en-US" sz="10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3411855" y="4109720"/>
            <a:ext cx="1944370" cy="591820"/>
            <a:chOff x="5373" y="6472"/>
            <a:chExt cx="3062" cy="932"/>
          </a:xfrm>
        </p:grpSpPr>
        <p:grpSp>
          <p:nvGrpSpPr>
            <p:cNvPr id="14" name="组合 13"/>
            <p:cNvGrpSpPr/>
            <p:nvPr/>
          </p:nvGrpSpPr>
          <p:grpSpPr>
            <a:xfrm>
              <a:off x="5373" y="6472"/>
              <a:ext cx="3062" cy="932"/>
              <a:chOff x="5376" y="6474"/>
              <a:chExt cx="3062" cy="932"/>
            </a:xfrm>
          </p:grpSpPr>
          <p:cxnSp>
            <p:nvCxnSpPr>
              <p:cNvPr id="10" name="Straight Connector 65"/>
              <p:cNvCxnSpPr/>
              <p:nvPr/>
            </p:nvCxnSpPr>
            <p:spPr>
              <a:xfrm>
                <a:off x="5376" y="6969"/>
                <a:ext cx="2126"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7" name="组合 176"/>
              <p:cNvGrpSpPr/>
              <p:nvPr/>
            </p:nvGrpSpPr>
            <p:grpSpPr>
              <a:xfrm>
                <a:off x="7506" y="6474"/>
                <a:ext cx="932" cy="932"/>
                <a:chOff x="4766470" y="4111126"/>
                <a:chExt cx="591741" cy="591741"/>
              </a:xfrm>
            </p:grpSpPr>
            <p:sp>
              <p:nvSpPr>
                <p:cNvPr id="4" name="Oval 28"/>
                <p:cNvSpPr/>
                <p:nvPr/>
              </p:nvSpPr>
              <p:spPr bwMode="auto">
                <a:xfrm>
                  <a:off x="4766470" y="411112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 71"/>
                <p:cNvSpPr/>
                <p:nvPr/>
              </p:nvSpPr>
              <p:spPr bwMode="auto">
                <a:xfrm>
                  <a:off x="4876802" y="4221570"/>
                  <a:ext cx="405402" cy="350429"/>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sp>
          <p:nvSpPr>
            <p:cNvPr id="187" name="TextBox 186"/>
            <p:cNvSpPr txBox="1"/>
            <p:nvPr/>
          </p:nvSpPr>
          <p:spPr>
            <a:xfrm>
              <a:off x="5767" y="6543"/>
              <a:ext cx="1868" cy="420"/>
            </a:xfrm>
            <a:prstGeom prst="rect">
              <a:avLst/>
            </a:prstGeom>
            <a:noFill/>
          </p:spPr>
          <p:txBody>
            <a:bodyPr wrap="square" lIns="68580" tIns="34290" rIns="68580" bIns="34290" rtlCol="0">
              <a:spAutoFit/>
              <a:scene3d>
                <a:camera prst="orthographicFront"/>
                <a:lightRig rig="threePt" dir="t"/>
              </a:scene3d>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00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网上注册填写信息</a:t>
              </a:r>
              <a:endParaRPr kumimoji="0" lang="zh-CN" altLang="en-US" sz="10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grpSp>
      <p:sp>
        <p:nvSpPr>
          <p:cNvPr id="61" name="Rounded Rectangle 8"/>
          <p:cNvSpPr>
            <a:spLocks noChangeArrowheads="1"/>
          </p:cNvSpPr>
          <p:nvPr/>
        </p:nvSpPr>
        <p:spPr bwMode="auto">
          <a:xfrm>
            <a:off x="2912798" y="4022027"/>
            <a:ext cx="816557" cy="744883"/>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nvGrpSpPr>
          <p:cNvPr id="31" name="Group 4"/>
          <p:cNvGrpSpPr/>
          <p:nvPr/>
        </p:nvGrpSpPr>
        <p:grpSpPr bwMode="auto">
          <a:xfrm>
            <a:off x="2499686" y="3218765"/>
            <a:ext cx="817717" cy="860517"/>
            <a:chOff x="6139503" y="4784381"/>
            <a:chExt cx="1192668" cy="1296492"/>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TextBox 21"/>
            <p:cNvSpPr txBox="1">
              <a:spLocks noChangeArrowheads="1"/>
            </p:cNvSpPr>
            <p:nvPr/>
          </p:nvSpPr>
          <p:spPr bwMode="auto">
            <a:xfrm>
              <a:off x="6421056" y="4784381"/>
              <a:ext cx="771728" cy="1296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2</a:t>
              </a:r>
            </a:p>
          </p:txBody>
        </p:sp>
      </p:grpSp>
      <p:sp>
        <p:nvSpPr>
          <p:cNvPr id="62" name="TextBox 22"/>
          <p:cNvSpPr txBox="1">
            <a:spLocks noChangeArrowheads="1"/>
          </p:cNvSpPr>
          <p:nvPr/>
        </p:nvSpPr>
        <p:spPr bwMode="auto">
          <a:xfrm>
            <a:off x="3076341" y="396477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1</a:t>
            </a:r>
          </a:p>
        </p:txBody>
      </p:sp>
      <p:grpSp>
        <p:nvGrpSpPr>
          <p:cNvPr id="18" name="组合 17"/>
          <p:cNvGrpSpPr/>
          <p:nvPr/>
        </p:nvGrpSpPr>
        <p:grpSpPr>
          <a:xfrm>
            <a:off x="3524885" y="2648585"/>
            <a:ext cx="1833245" cy="591820"/>
            <a:chOff x="5551" y="4171"/>
            <a:chExt cx="2887" cy="932"/>
          </a:xfrm>
        </p:grpSpPr>
        <p:cxnSp>
          <p:nvCxnSpPr>
            <p:cNvPr id="27" name="Straight Connector 63"/>
            <p:cNvCxnSpPr/>
            <p:nvPr/>
          </p:nvCxnSpPr>
          <p:spPr>
            <a:xfrm>
              <a:off x="5551" y="4678"/>
              <a:ext cx="2126"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Freeform 13"/>
            <p:cNvSpPr>
              <a:spLocks noChangeAspect="1" noEditPoints="1"/>
            </p:cNvSpPr>
            <p:nvPr/>
          </p:nvSpPr>
          <p:spPr bwMode="auto">
            <a:xfrm>
              <a:off x="7868" y="4413"/>
              <a:ext cx="499" cy="488"/>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Oval 34"/>
            <p:cNvSpPr/>
            <p:nvPr/>
          </p:nvSpPr>
          <p:spPr bwMode="auto">
            <a:xfrm>
              <a:off x="7506" y="4171"/>
              <a:ext cx="932" cy="932"/>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组合 8"/>
            <p:cNvGrpSpPr/>
            <p:nvPr/>
          </p:nvGrpSpPr>
          <p:grpSpPr>
            <a:xfrm>
              <a:off x="7694" y="4358"/>
              <a:ext cx="590" cy="508"/>
              <a:chOff x="1465" y="1149"/>
              <a:chExt cx="477" cy="438"/>
            </a:xfrm>
          </p:grpSpPr>
          <p:sp>
            <p:nvSpPr>
              <p:cNvPr id="7" name=" 7"/>
              <p:cNvSpPr/>
              <p:nvPr/>
            </p:nvSpPr>
            <p:spPr bwMode="auto">
              <a:xfrm flipH="1">
                <a:off x="1465" y="1149"/>
                <a:ext cx="127" cy="438"/>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bg1"/>
              </a:solidFill>
              <a:ln w="3175">
                <a:solidFill>
                  <a:schemeClr val="bg1"/>
                </a:solid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 6"/>
              <p:cNvSpPr/>
              <p:nvPr/>
            </p:nvSpPr>
            <p:spPr bwMode="auto">
              <a:xfrm>
                <a:off x="1606" y="1244"/>
                <a:ext cx="337" cy="335"/>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solidFill>
              <a:ln w="3175">
                <a:solidFill>
                  <a:schemeClr val="bg1"/>
                </a:solid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grpSp>
        <p:nvGrpSpPr>
          <p:cNvPr id="34" name="Group 7"/>
          <p:cNvGrpSpPr/>
          <p:nvPr/>
        </p:nvGrpSpPr>
        <p:grpSpPr bwMode="auto">
          <a:xfrm>
            <a:off x="2788111" y="2475005"/>
            <a:ext cx="816557" cy="860517"/>
            <a:chOff x="6420131" y="3662317"/>
            <a:chExt cx="1192668" cy="129643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6" name="TextBox 22"/>
            <p:cNvSpPr txBox="1">
              <a:spLocks noChangeArrowheads="1"/>
            </p:cNvSpPr>
            <p:nvPr/>
          </p:nvSpPr>
          <p:spPr bwMode="auto">
            <a:xfrm>
              <a:off x="6718700" y="3662317"/>
              <a:ext cx="771728" cy="1296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3</a:t>
              </a:r>
            </a:p>
          </p:txBody>
        </p:sp>
      </p:grpSp>
      <p:grpSp>
        <p:nvGrpSpPr>
          <p:cNvPr id="37" name="Group 10"/>
          <p:cNvGrpSpPr/>
          <p:nvPr/>
        </p:nvGrpSpPr>
        <p:grpSpPr bwMode="auto">
          <a:xfrm>
            <a:off x="2501150" y="1733564"/>
            <a:ext cx="816557" cy="860517"/>
            <a:chOff x="5999190" y="2542640"/>
            <a:chExt cx="1192668" cy="1298016"/>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id-ID" altLang="id-ID" sz="16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9" name="TextBox 23"/>
            <p:cNvSpPr txBox="1">
              <a:spLocks noChangeArrowheads="1"/>
            </p:cNvSpPr>
            <p:nvPr/>
          </p:nvSpPr>
          <p:spPr bwMode="auto">
            <a:xfrm>
              <a:off x="6210631" y="2542640"/>
              <a:ext cx="771729" cy="129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4</a:t>
              </a:r>
            </a:p>
          </p:txBody>
        </p:sp>
      </p:grpSp>
      <p:sp>
        <p:nvSpPr>
          <p:cNvPr id="20" name="PA_文本框 5"/>
          <p:cNvSpPr txBox="1"/>
          <p:nvPr>
            <p:custDataLst>
              <p:tags r:id="rId1"/>
            </p:custDataLst>
          </p:nvPr>
        </p:nvSpPr>
        <p:spPr>
          <a:xfrm>
            <a:off x="843327" y="190807"/>
            <a:ext cx="14020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登记流程</a:t>
            </a:r>
          </a:p>
        </p:txBody>
      </p:sp>
    </p:spTree>
  </p:cSld>
  <p:clrMapOvr>
    <a:masterClrMapping/>
  </p:clrMapOvr>
  <p:transition spd="slow" advClick="0" advTm="9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2000" fill="hold"/>
                                        <p:tgtEl>
                                          <p:spTgt spid="23"/>
                                        </p:tgtEl>
                                        <p:attrNameLst>
                                          <p:attrName>ppt_x</p:attrName>
                                        </p:attrNameLst>
                                      </p:cBhvr>
                                      <p:tavLst>
                                        <p:tav tm="0">
                                          <p:val>
                                            <p:strVal val="0-#ppt_w/2"/>
                                          </p:val>
                                        </p:tav>
                                        <p:tav tm="100000">
                                          <p:val>
                                            <p:strVal val="#ppt_x"/>
                                          </p:val>
                                        </p:tav>
                                      </p:tavLst>
                                    </p:anim>
                                    <p:anim calcmode="lin" valueType="num">
                                      <p:cBhvr additive="base">
                                        <p:cTn id="43" dur="20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2000" fill="hold"/>
                                        <p:tgtEl>
                                          <p:spTgt spid="56"/>
                                        </p:tgtEl>
                                        <p:attrNameLst>
                                          <p:attrName>ppt_x</p:attrName>
                                        </p:attrNameLst>
                                      </p:cBhvr>
                                      <p:tavLst>
                                        <p:tav tm="0">
                                          <p:val>
                                            <p:strVal val="1+#ppt_w/2"/>
                                          </p:val>
                                        </p:tav>
                                        <p:tav tm="100000">
                                          <p:val>
                                            <p:strVal val="#ppt_x"/>
                                          </p:val>
                                        </p:tav>
                                      </p:tavLst>
                                    </p:anim>
                                    <p:anim calcmode="lin" valueType="num">
                                      <p:cBhvr additive="base">
                                        <p:cTn id="47" dur="2000" fill="hold"/>
                                        <p:tgtEl>
                                          <p:spTgt spid="56"/>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0-#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000" fill="hold"/>
                                        <p:tgtEl>
                                          <p:spTgt spid="24"/>
                                        </p:tgtEl>
                                        <p:attrNameLst>
                                          <p:attrName>ppt_x</p:attrName>
                                        </p:attrNameLst>
                                      </p:cBhvr>
                                      <p:tavLst>
                                        <p:tav tm="0">
                                          <p:val>
                                            <p:strVal val="0-#ppt_w/2"/>
                                          </p:val>
                                        </p:tav>
                                        <p:tav tm="100000">
                                          <p:val>
                                            <p:strVal val="#ppt_x"/>
                                          </p:val>
                                        </p:tav>
                                      </p:tavLst>
                                    </p:anim>
                                    <p:anim calcmode="lin" valueType="num">
                                      <p:cBhvr additive="base">
                                        <p:cTn id="56" dur="2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2000" fill="hold"/>
                                        <p:tgtEl>
                                          <p:spTgt spid="55"/>
                                        </p:tgtEl>
                                        <p:attrNameLst>
                                          <p:attrName>ppt_x</p:attrName>
                                        </p:attrNameLst>
                                      </p:cBhvr>
                                      <p:tavLst>
                                        <p:tav tm="0">
                                          <p:val>
                                            <p:strVal val="1+#ppt_w/2"/>
                                          </p:val>
                                        </p:tav>
                                        <p:tav tm="100000">
                                          <p:val>
                                            <p:strVal val="#ppt_x"/>
                                          </p:val>
                                        </p:tav>
                                      </p:tavLst>
                                    </p:anim>
                                    <p:anim calcmode="lin" valueType="num">
                                      <p:cBhvr additive="base">
                                        <p:cTn id="60" dur="2000" fill="hold"/>
                                        <p:tgtEl>
                                          <p:spTgt spid="55"/>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185"/>
                                        </p:tgtEl>
                                        <p:attrNameLst>
                                          <p:attrName>style.visibility</p:attrName>
                                        </p:attrNameLst>
                                      </p:cBhvr>
                                      <p:to>
                                        <p:strVal val="visible"/>
                                      </p:to>
                                    </p:set>
                                    <p:anim calcmode="lin" valueType="num">
                                      <p:cBhvr additive="base">
                                        <p:cTn id="64" dur="2000" fill="hold"/>
                                        <p:tgtEl>
                                          <p:spTgt spid="185"/>
                                        </p:tgtEl>
                                        <p:attrNameLst>
                                          <p:attrName>ppt_x</p:attrName>
                                        </p:attrNameLst>
                                      </p:cBhvr>
                                      <p:tavLst>
                                        <p:tav tm="0">
                                          <p:val>
                                            <p:strVal val="0-#ppt_w/2"/>
                                          </p:val>
                                        </p:tav>
                                        <p:tav tm="100000">
                                          <p:val>
                                            <p:strVal val="#ppt_x"/>
                                          </p:val>
                                        </p:tav>
                                      </p:tavLst>
                                    </p:anim>
                                    <p:anim calcmode="lin" valueType="num">
                                      <p:cBhvr additive="base">
                                        <p:cTn id="65" dur="2000" fill="hold"/>
                                        <p:tgtEl>
                                          <p:spTgt spid="185"/>
                                        </p:tgtEl>
                                        <p:attrNameLst>
                                          <p:attrName>ppt_y</p:attrName>
                                        </p:attrNameLst>
                                      </p:cBhvr>
                                      <p:tavLst>
                                        <p:tav tm="0">
                                          <p:val>
                                            <p:strVal val="#ppt_y"/>
                                          </p:val>
                                        </p:tav>
                                        <p:tav tm="100000">
                                          <p:val>
                                            <p:strVal val="#ppt_y"/>
                                          </p:val>
                                        </p:tav>
                                      </p:tavLst>
                                    </p:anim>
                                  </p:childTnLst>
                                </p:cTn>
                              </p:par>
                            </p:childTnLst>
                          </p:cTn>
                        </p:par>
                        <p:par>
                          <p:cTn id="66" fill="hold">
                            <p:stCondLst>
                              <p:cond delay="8500"/>
                            </p:stCondLst>
                            <p:childTnLst>
                              <p:par>
                                <p:cTn id="67" presetID="2" presetClass="entr" presetSubtype="8"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1000" fill="hold"/>
                                        <p:tgtEl>
                                          <p:spTgt spid="18"/>
                                        </p:tgtEl>
                                        <p:attrNameLst>
                                          <p:attrName>ppt_x</p:attrName>
                                        </p:attrNameLst>
                                      </p:cBhvr>
                                      <p:tavLst>
                                        <p:tav tm="0">
                                          <p:val>
                                            <p:strVal val="0-#ppt_w/2"/>
                                          </p:val>
                                        </p:tav>
                                        <p:tav tm="100000">
                                          <p:val>
                                            <p:strVal val="#ppt_x"/>
                                          </p:val>
                                        </p:tav>
                                      </p:tavLst>
                                    </p:anim>
                                    <p:anim calcmode="lin" valueType="num">
                                      <p:cBhvr additive="base">
                                        <p:cTn id="70" dur="10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181"/>
                                        </p:tgtEl>
                                        <p:attrNameLst>
                                          <p:attrName>style.visibility</p:attrName>
                                        </p:attrNameLst>
                                      </p:cBhvr>
                                      <p:to>
                                        <p:strVal val="visible"/>
                                      </p:to>
                                    </p:set>
                                    <p:anim calcmode="lin" valueType="num">
                                      <p:cBhvr additive="base">
                                        <p:cTn id="73" dur="2000" fill="hold"/>
                                        <p:tgtEl>
                                          <p:spTgt spid="181"/>
                                        </p:tgtEl>
                                        <p:attrNameLst>
                                          <p:attrName>ppt_x</p:attrName>
                                        </p:attrNameLst>
                                      </p:cBhvr>
                                      <p:tavLst>
                                        <p:tav tm="0">
                                          <p:val>
                                            <p:strVal val="1+#ppt_w/2"/>
                                          </p:val>
                                        </p:tav>
                                        <p:tav tm="100000">
                                          <p:val>
                                            <p:strVal val="#ppt_x"/>
                                          </p:val>
                                        </p:tav>
                                      </p:tavLst>
                                    </p:anim>
                                    <p:anim calcmode="lin" valueType="num">
                                      <p:cBhvr additive="base">
                                        <p:cTn id="74" dur="2000" fill="hold"/>
                                        <p:tgtEl>
                                          <p:spTgt spid="181"/>
                                        </p:tgtEl>
                                        <p:attrNameLst>
                                          <p:attrName>ppt_y</p:attrName>
                                        </p:attrNameLst>
                                      </p:cBhvr>
                                      <p:tavLst>
                                        <p:tav tm="0">
                                          <p:val>
                                            <p:strVal val="#ppt_y"/>
                                          </p:val>
                                        </p:tav>
                                        <p:tav tm="100000">
                                          <p:val>
                                            <p:strVal val="#ppt_y"/>
                                          </p:val>
                                        </p:tav>
                                      </p:tavLst>
                                    </p:anim>
                                  </p:childTnLst>
                                </p:cTn>
                              </p:par>
                            </p:childTnLst>
                          </p:cTn>
                        </p:par>
                        <p:par>
                          <p:cTn id="75" fill="hold">
                            <p:stCondLst>
                              <p:cond delay="9500"/>
                            </p:stCondLst>
                            <p:childTnLst>
                              <p:par>
                                <p:cTn id="76" presetID="2" presetClass="entr" presetSubtype="8" fill="hold" nodeType="afterEffect">
                                  <p:stCondLst>
                                    <p:cond delay="0"/>
                                  </p:stCondLst>
                                  <p:childTnLst>
                                    <p:set>
                                      <p:cBhvr>
                                        <p:cTn id="77" dur="1" fill="hold">
                                          <p:stCondLst>
                                            <p:cond delay="0"/>
                                          </p:stCondLst>
                                        </p:cTn>
                                        <p:tgtEl>
                                          <p:spTgt spid="199"/>
                                        </p:tgtEl>
                                        <p:attrNameLst>
                                          <p:attrName>style.visibility</p:attrName>
                                        </p:attrNameLst>
                                      </p:cBhvr>
                                      <p:to>
                                        <p:strVal val="visible"/>
                                      </p:to>
                                    </p:set>
                                    <p:anim calcmode="lin" valueType="num">
                                      <p:cBhvr additive="base">
                                        <p:cTn id="78" dur="2000" fill="hold"/>
                                        <p:tgtEl>
                                          <p:spTgt spid="199"/>
                                        </p:tgtEl>
                                        <p:attrNameLst>
                                          <p:attrName>ppt_x</p:attrName>
                                        </p:attrNameLst>
                                      </p:cBhvr>
                                      <p:tavLst>
                                        <p:tav tm="0">
                                          <p:val>
                                            <p:strVal val="0-#ppt_w/2"/>
                                          </p:val>
                                        </p:tav>
                                        <p:tav tm="100000">
                                          <p:val>
                                            <p:strVal val="#ppt_x"/>
                                          </p:val>
                                        </p:tav>
                                      </p:tavLst>
                                    </p:anim>
                                    <p:anim calcmode="lin" valueType="num">
                                      <p:cBhvr additive="base">
                                        <p:cTn id="79" dur="2000" fill="hold"/>
                                        <p:tgtEl>
                                          <p:spTgt spid="199"/>
                                        </p:tgtEl>
                                        <p:attrNameLst>
                                          <p:attrName>ppt_y</p:attrName>
                                        </p:attrNameLst>
                                      </p:cBhvr>
                                      <p:tavLst>
                                        <p:tav tm="0">
                                          <p:val>
                                            <p:strVal val="#ppt_y"/>
                                          </p:val>
                                        </p:tav>
                                        <p:tav tm="100000">
                                          <p:val>
                                            <p:strVal val="#ppt_y"/>
                                          </p:val>
                                        </p:tav>
                                      </p:tavLst>
                                    </p:anim>
                                  </p:childTnLst>
                                </p:cTn>
                              </p:par>
                            </p:childTnLst>
                          </p:cTn>
                        </p:par>
                        <p:par>
                          <p:cTn id="80" fill="hold">
                            <p:stCondLst>
                              <p:cond delay="11500"/>
                            </p:stCondLst>
                            <p:childTnLst>
                              <p:par>
                                <p:cTn id="81" presetID="2" presetClass="entr" presetSubtype="2" fill="hold" grpId="0" nodeType="afterEffect">
                                  <p:stCondLst>
                                    <p:cond delay="50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2000" fill="hold"/>
                                        <p:tgtEl>
                                          <p:spTgt spid="53"/>
                                        </p:tgtEl>
                                        <p:attrNameLst>
                                          <p:attrName>ppt_x</p:attrName>
                                        </p:attrNameLst>
                                      </p:cBhvr>
                                      <p:tavLst>
                                        <p:tav tm="0">
                                          <p:val>
                                            <p:strVal val="1+#ppt_w/2"/>
                                          </p:val>
                                        </p:tav>
                                        <p:tav tm="100000">
                                          <p:val>
                                            <p:strVal val="#ppt_x"/>
                                          </p:val>
                                        </p:tav>
                                      </p:tavLst>
                                    </p:anim>
                                    <p:anim calcmode="lin" valueType="num">
                                      <p:cBhvr additive="base">
                                        <p:cTn id="84" dur="20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14000"/>
                            </p:stCondLst>
                            <p:childTnLst>
                              <p:par>
                                <p:cTn id="86" presetID="2" presetClass="entr" presetSubtype="8" fill="hold" nodeType="afterEffect">
                                  <p:stCondLst>
                                    <p:cond delay="0"/>
                                  </p:stCondLst>
                                  <p:childTnLst>
                                    <p:set>
                                      <p:cBhvr>
                                        <p:cTn id="87" dur="1" fill="hold">
                                          <p:stCondLst>
                                            <p:cond delay="0"/>
                                          </p:stCondLst>
                                        </p:cTn>
                                        <p:tgtEl>
                                          <p:spTgt spid="200"/>
                                        </p:tgtEl>
                                        <p:attrNameLst>
                                          <p:attrName>style.visibility</p:attrName>
                                        </p:attrNameLst>
                                      </p:cBhvr>
                                      <p:to>
                                        <p:strVal val="visible"/>
                                      </p:to>
                                    </p:set>
                                    <p:anim calcmode="lin" valueType="num">
                                      <p:cBhvr additive="base">
                                        <p:cTn id="88" dur="2000" fill="hold"/>
                                        <p:tgtEl>
                                          <p:spTgt spid="200"/>
                                        </p:tgtEl>
                                        <p:attrNameLst>
                                          <p:attrName>ppt_x</p:attrName>
                                        </p:attrNameLst>
                                      </p:cBhvr>
                                      <p:tavLst>
                                        <p:tav tm="0">
                                          <p:val>
                                            <p:strVal val="0-#ppt_w/2"/>
                                          </p:val>
                                        </p:tav>
                                        <p:tav tm="100000">
                                          <p:val>
                                            <p:strVal val="#ppt_x"/>
                                          </p:val>
                                        </p:tav>
                                      </p:tavLst>
                                    </p:anim>
                                    <p:anim calcmode="lin" valueType="num">
                                      <p:cBhvr additive="base">
                                        <p:cTn id="89" dur="2000" fill="hold"/>
                                        <p:tgtEl>
                                          <p:spTgt spid="200"/>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2000" fill="hold"/>
                                        <p:tgtEl>
                                          <p:spTgt spid="54"/>
                                        </p:tgtEl>
                                        <p:attrNameLst>
                                          <p:attrName>ppt_x</p:attrName>
                                        </p:attrNameLst>
                                      </p:cBhvr>
                                      <p:tavLst>
                                        <p:tav tm="0">
                                          <p:val>
                                            <p:strVal val="1+#ppt_w/2"/>
                                          </p:val>
                                        </p:tav>
                                        <p:tav tm="100000">
                                          <p:val>
                                            <p:strVal val="#ppt_x"/>
                                          </p:val>
                                        </p:tav>
                                      </p:tavLst>
                                    </p:anim>
                                    <p:anim calcmode="lin" valueType="num">
                                      <p:cBhvr additive="base">
                                        <p:cTn id="93" dur="2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181" grpId="0"/>
      <p:bldP spid="185" grpId="0"/>
      <p:bldP spid="15" grpId="0" animBg="1"/>
      <p:bldP spid="61"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231670" y="139938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15975">
              <a:lnSpc>
                <a:spcPts val="2800"/>
              </a:lnSpc>
              <a:defRPr/>
            </a:pP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登记前请准备自己的电子照片，照片规格及要求：本人近期一寸正面免冠彩色头像照片，规格</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358</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像素（宽）</a:t>
            </a:r>
            <a:r>
              <a:rPr lang="zh-CN" altLang="zh-CN" sz="1400" dirty="0" smtClean="0">
                <a:solidFill>
                  <a:schemeClr val="bg1"/>
                </a:solidFill>
                <a:effectLst>
                  <a:outerShdw blurRad="38100" dist="38100" dir="2700000" algn="tl">
                    <a:srgbClr val="000000">
                      <a:alpha val="43137"/>
                    </a:srgbClr>
                  </a:outerShdw>
                </a:effectLst>
              </a:rPr>
              <a:t> ×</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441</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像素（高），分辨率</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350dpi</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；颜色模式</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真彩色，格式</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JPG</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JEPG</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，大小</a:t>
            </a:r>
            <a:r>
              <a:rPr lang="en-US"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20K-100K</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，照片背景为单色（红色、白色、蓝色均可），要求人像清晰，神态自然，无明显畸形。</a:t>
            </a:r>
            <a:endParaRPr lang="zh-CN" altLang="zh-CN"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endParaRPr lang="zh-CN" altLang="en-US" dirty="0"/>
          </a:p>
        </p:txBody>
      </p:sp>
      <p:sp>
        <p:nvSpPr>
          <p:cNvPr id="34" name="Oval 38"/>
          <p:cNvSpPr>
            <a:spLocks noChangeArrowheads="1"/>
          </p:cNvSpPr>
          <p:nvPr/>
        </p:nvSpPr>
        <p:spPr bwMode="auto">
          <a:xfrm>
            <a:off x="1170356" y="1919416"/>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3" name="TextBox 42"/>
          <p:cNvSpPr txBox="1"/>
          <p:nvPr/>
        </p:nvSpPr>
        <p:spPr>
          <a:xfrm>
            <a:off x="952459" y="2883787"/>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网上登记前准备</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218004" y="1916673"/>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5000" dirty="0" smtClean="0">
                <a:solidFill>
                  <a:schemeClr val="bg1"/>
                </a:solidFill>
                <a:ea typeface="MS PGothic" panose="020B0600070205080204" pitchFamily="34" charset="-128"/>
              </a:rPr>
              <a:t>！</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052445" y="897255"/>
            <a:ext cx="5162550" cy="504354"/>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登记前准备</a:t>
            </a:r>
            <a:r>
              <a:rPr kumimoji="0" lang="zh-CN"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网上登记需事先准备自己的</a:t>
            </a:r>
            <a:r>
              <a:rPr kumimoji="0" lang="zh-CN" altLang="en-US" sz="14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电子照片，</a:t>
            </a:r>
            <a:r>
              <a:rPr kumimoji="0" lang="zh-CN" altLang="en-US" sz="14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现场登记需事先准备一寸证件照</a:t>
            </a:r>
            <a:endParaRPr kumimoji="0" lang="zh-CN"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sp>
        <p:nvSpPr>
          <p:cNvPr id="11" name="PA_文本框 5"/>
          <p:cNvSpPr txBox="1"/>
          <p:nvPr>
            <p:custDataLst>
              <p:tags r:id="rId1"/>
            </p:custDataLst>
          </p:nvPr>
        </p:nvSpPr>
        <p:spPr>
          <a:xfrm>
            <a:off x="98337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准备资料</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ppt_w</p:attrName>
                                        </p:attrNameLst>
                                      </p:cBhvr>
                                      <p:tavLst>
                                        <p:tav tm="0" fmla="#ppt_w*sin(2.5*pi*$)">
                                          <p:val>
                                            <p:fltVal val="0"/>
                                          </p:val>
                                        </p:tav>
                                        <p:tav tm="100000">
                                          <p:val>
                                            <p:fltVal val="1"/>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edge">
                                      <p:cBhvr>
                                        <p:cTn id="30"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4" grpId="0" bldLvl="0" animBg="1"/>
      <p:bldP spid="43" grpId="0"/>
      <p:bldP spid="5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109029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未参加过登记的青年学生需首先在</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全国征兵网</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上注册账号（注册过学信网账号，可直接用学信网账号登录</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257260"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注册账号</a:t>
            </a: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rPr>
              <a:t>1</a:t>
            </a:r>
          </a:p>
        </p:txBody>
      </p:sp>
      <p:sp>
        <p:nvSpPr>
          <p:cNvPr id="50" name="TextBox 41"/>
          <p:cNvSpPr txBox="1"/>
          <p:nvPr/>
        </p:nvSpPr>
        <p:spPr>
          <a:xfrm>
            <a:off x="3789404" y="897255"/>
            <a:ext cx="4565633" cy="288910"/>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输入</a:t>
            </a:r>
            <a:r>
              <a:rPr kumimoji="0" lang="zh-CN" sz="14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网址  </a:t>
            </a:r>
            <a:r>
              <a:rPr kumimoji="0" sz="1400" b="1"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http://www.gfbzb.gov.cn</a:t>
            </a:r>
            <a:r>
              <a:rPr kumimoji="0" sz="1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sz="14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sz="14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打开如下页面</a:t>
            </a:r>
          </a:p>
        </p:txBody>
      </p:sp>
      <p:pic>
        <p:nvPicPr>
          <p:cNvPr id="53" name="图片 52" descr="QQ截图20170328004559"/>
          <p:cNvPicPr>
            <a:picLocks noChangeAspect="1"/>
          </p:cNvPicPr>
          <p:nvPr/>
        </p:nvPicPr>
        <p:blipFill>
          <a:blip r:embed="rId5" cstate="print"/>
          <a:stretch>
            <a:fillRect/>
          </a:stretch>
        </p:blipFill>
        <p:spPr>
          <a:xfrm>
            <a:off x="3490595" y="1493520"/>
            <a:ext cx="4554855" cy="2985135"/>
          </a:xfrm>
          <a:prstGeom prst="rect">
            <a:avLst/>
          </a:prstGeom>
        </p:spPr>
      </p:pic>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sp>
        <p:nvSpPr>
          <p:cNvPr id="11"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06811" y="873211"/>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ppt_w</p:attrName>
                                        </p:attrNameLst>
                                      </p:cBhvr>
                                      <p:tavLst>
                                        <p:tav tm="0" fmla="#ppt_w*sin(2.5*pi*$)">
                                          <p:val>
                                            <p:fltVal val="0"/>
                                          </p:val>
                                        </p:tav>
                                        <p:tav tm="100000">
                                          <p:val>
                                            <p:fltVal val="1"/>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0"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edge">
                                      <p:cBhvr>
                                        <p:cTn id="40" dur="2000"/>
                                        <p:tgtEl>
                                          <p:spTgt spid="55"/>
                                        </p:tgtEl>
                                      </p:cBhvr>
                                    </p:animEffect>
                                  </p:childTnLst>
                                </p:cTn>
                              </p:par>
                              <p:par>
                                <p:cTn id="41" presetID="3" presetClass="entr" presetSubtype="1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4" grpId="0" bldLvl="0" animBg="1"/>
      <p:bldP spid="42" grpId="0"/>
      <p:bldP spid="43" grpId="0"/>
      <p:bldP spid="5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75501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未参加过登记的青年学生，需首先在</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全国征兵网</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上注册账号</a:t>
            </a:r>
          </a:p>
        </p:txBody>
      </p:sp>
      <p:sp>
        <p:nvSpPr>
          <p:cNvPr id="43" name="TextBox 42"/>
          <p:cNvSpPr txBox="1"/>
          <p:nvPr/>
        </p:nvSpPr>
        <p:spPr>
          <a:xfrm>
            <a:off x="1257260"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注册账号</a:t>
            </a: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rPr>
              <a:t>1</a:t>
            </a:r>
          </a:p>
        </p:txBody>
      </p:sp>
      <p:sp>
        <p:nvSpPr>
          <p:cNvPr id="50" name="TextBox 41"/>
          <p:cNvSpPr txBox="1"/>
          <p:nvPr/>
        </p:nvSpPr>
        <p:spPr>
          <a:xfrm>
            <a:off x="4030499" y="905493"/>
            <a:ext cx="3202322" cy="30035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zh-CN" sz="1400"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kumimoji="0" lang="zh-CN"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点击  </a:t>
            </a:r>
            <a:r>
              <a:rPr kumimoji="0" lang="zh-CN" sz="1400" b="1"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兵役登记（男生）</a:t>
            </a:r>
            <a:r>
              <a:rPr kumimoji="0" lang="zh-CN" sz="14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按钮</a:t>
            </a:r>
          </a:p>
        </p:txBody>
      </p:sp>
      <p:pic>
        <p:nvPicPr>
          <p:cNvPr id="53" name="图片 52" descr="QQ截图20170328004559"/>
          <p:cNvPicPr>
            <a:picLocks noChangeAspect="1"/>
          </p:cNvPicPr>
          <p:nvPr/>
        </p:nvPicPr>
        <p:blipFill>
          <a:blip r:embed="rId5" cstate="print"/>
          <a:stretch>
            <a:fillRect/>
          </a:stretch>
        </p:blipFill>
        <p:spPr>
          <a:xfrm>
            <a:off x="3483610" y="1511300"/>
            <a:ext cx="4554855" cy="2985135"/>
          </a:xfrm>
          <a:prstGeom prst="rect">
            <a:avLst/>
          </a:prstGeom>
        </p:spPr>
      </p:pic>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sp>
        <p:nvSpPr>
          <p:cNvPr id="56" name="圆角矩形 55"/>
          <p:cNvSpPr/>
          <p:nvPr/>
        </p:nvSpPr>
        <p:spPr>
          <a:xfrm>
            <a:off x="6721475" y="2412365"/>
            <a:ext cx="623570" cy="23241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 135"/>
          <p:cNvSpPr/>
          <p:nvPr/>
        </p:nvSpPr>
        <p:spPr>
          <a:xfrm rot="2700000">
            <a:off x="5314315" y="1605915"/>
            <a:ext cx="1875790"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089190" y="864973"/>
            <a:ext cx="91403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2</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spd="med"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1"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linds(horizontal)">
                                      <p:cBhvr>
                                        <p:cTn id="19" dur="2000"/>
                                        <p:tgtEl>
                                          <p:spTgt spid="53"/>
                                        </p:tgtEl>
                                      </p:cBhvr>
                                    </p:animEffect>
                                  </p:childTnLst>
                                </p:cTn>
                              </p:par>
                            </p:childTnLst>
                          </p:cTn>
                        </p:par>
                        <p:par>
                          <p:cTn id="20" fill="hold">
                            <p:stCondLst>
                              <p:cond delay="4500"/>
                            </p:stCondLst>
                            <p:childTnLst>
                              <p:par>
                                <p:cTn id="21" presetID="2" presetClass="entr" presetSubtype="9"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2000" fill="hold"/>
                                        <p:tgtEl>
                                          <p:spTgt spid="135"/>
                                        </p:tgtEl>
                                        <p:attrNameLst>
                                          <p:attrName>ppt_x</p:attrName>
                                        </p:attrNameLst>
                                      </p:cBhvr>
                                      <p:tavLst>
                                        <p:tav tm="0">
                                          <p:val>
                                            <p:strVal val="0-#ppt_w/2"/>
                                          </p:val>
                                        </p:tav>
                                        <p:tav tm="100000">
                                          <p:val>
                                            <p:strVal val="#ppt_x"/>
                                          </p:val>
                                        </p:tav>
                                      </p:tavLst>
                                    </p:anim>
                                    <p:anim calcmode="lin" valueType="num">
                                      <p:cBhvr additive="base">
                                        <p:cTn id="24" dur="2000" fill="hold"/>
                                        <p:tgtEl>
                                          <p:spTgt spid="135"/>
                                        </p:tgtEl>
                                        <p:attrNameLst>
                                          <p:attrName>ppt_y</p:attrName>
                                        </p:attrNameLst>
                                      </p:cBhvr>
                                      <p:tavLst>
                                        <p:tav tm="0">
                                          <p:val>
                                            <p:strVal val="0-#ppt_h/2"/>
                                          </p:val>
                                        </p:tav>
                                        <p:tav tm="100000">
                                          <p:val>
                                            <p:strVal val="#ppt_y"/>
                                          </p:val>
                                        </p:tav>
                                      </p:tavLst>
                                    </p:anim>
                                  </p:childTnLst>
                                </p:cTn>
                              </p:par>
                            </p:childTnLst>
                          </p:cTn>
                        </p:par>
                        <p:par>
                          <p:cTn id="25" fill="hold">
                            <p:stCondLst>
                              <p:cond delay="6500"/>
                            </p:stCondLst>
                            <p:childTnLst>
                              <p:par>
                                <p:cTn id="26" presetID="1" presetClass="entr" presetSubtype="0" fill="hold" grpId="3" nodeType="after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par>
                          <p:cTn id="28" fill="hold">
                            <p:stCondLst>
                              <p:cond delay="6500"/>
                            </p:stCondLst>
                            <p:childTnLst>
                              <p:par>
                                <p:cTn id="29" presetID="11" presetClass="entr" presetSubtype="0" fill="hold" grpId="5" nodeType="afterEffect">
                                  <p:stCondLst>
                                    <p:cond delay="0"/>
                                  </p:stCondLst>
                                  <p:childTnLst>
                                    <p:set>
                                      <p:cBhvr>
                                        <p:cTn id="30" dur="1000">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1"/>
      <p:bldP spid="56" grpId="0" animBg="1"/>
      <p:bldP spid="56" grpId="2" animBg="1"/>
      <p:bldP spid="56" grpId="3" animBg="1"/>
      <p:bldP spid="56" grpId="4" animBg="1"/>
      <p:bldP spid="56" grpId="5" animBg="1"/>
      <p:bldP spid="135"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75501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未参加过登记的青年学生，需首先在</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全国征兵网</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上注册账号</a:t>
            </a:r>
          </a:p>
        </p:txBody>
      </p:sp>
      <p:sp>
        <p:nvSpPr>
          <p:cNvPr id="43" name="TextBox 42"/>
          <p:cNvSpPr txBox="1"/>
          <p:nvPr/>
        </p:nvSpPr>
        <p:spPr>
          <a:xfrm>
            <a:off x="1257260"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注册账号</a:t>
            </a: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rPr>
              <a:t>1</a:t>
            </a:r>
          </a:p>
        </p:txBody>
      </p:sp>
      <p:sp>
        <p:nvSpPr>
          <p:cNvPr id="50" name="TextBox 41"/>
          <p:cNvSpPr txBox="1"/>
          <p:nvPr/>
        </p:nvSpPr>
        <p:spPr>
          <a:xfrm>
            <a:off x="3692748" y="790163"/>
            <a:ext cx="4909820" cy="504354"/>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点击  </a:t>
            </a:r>
            <a:r>
              <a:rPr kumimoji="0" lang="zh-CN" altLang="en-US" sz="14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碳化硅超黑体" pitchFamily="2" charset="-122"/>
                <a:ea typeface="碳化硅超黑体" pitchFamily="2" charset="-122"/>
              </a:rPr>
              <a:t>注册</a:t>
            </a:r>
            <a:r>
              <a:rPr kumimoji="0" lang="zh-CN" altLang="en-US" sz="14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按钮</a:t>
            </a:r>
            <a:r>
              <a:rPr kumimoji="0" lang="zh-CN" altLang="en-US"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有学信网账号的输入账号密码后直接登录，不用再注册</a:t>
            </a:r>
            <a:r>
              <a:rPr kumimoji="0" lang="zh-CN" altLang="en-US"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4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2" name="图片 11" descr="QQ截图20170330111538.png"/>
          <p:cNvPicPr>
            <a:picLocks noChangeAspect="1"/>
          </p:cNvPicPr>
          <p:nvPr/>
        </p:nvPicPr>
        <p:blipFill>
          <a:blip r:embed="rId5" cstate="print"/>
          <a:stretch>
            <a:fillRect/>
          </a:stretch>
        </p:blipFill>
        <p:spPr>
          <a:xfrm>
            <a:off x="3513665" y="1659427"/>
            <a:ext cx="4538134" cy="2789806"/>
          </a:xfrm>
          <a:prstGeom prst="rect">
            <a:avLst/>
          </a:prstGeom>
        </p:spPr>
      </p:pic>
      <p:sp>
        <p:nvSpPr>
          <p:cNvPr id="135" name=" 135"/>
          <p:cNvSpPr/>
          <p:nvPr/>
        </p:nvSpPr>
        <p:spPr>
          <a:xfrm rot="2700000">
            <a:off x="4908828" y="1987835"/>
            <a:ext cx="2807135"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圆角矩形 55"/>
          <p:cNvSpPr/>
          <p:nvPr/>
        </p:nvSpPr>
        <p:spPr>
          <a:xfrm>
            <a:off x="7051675" y="3123565"/>
            <a:ext cx="623570" cy="23241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932671" y="749643"/>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3</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5"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5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4500"/>
                            </p:stCondLst>
                            <p:childTnLst>
                              <p:par>
                                <p:cTn id="23" presetID="2" presetClass="entr" presetSubtype="9"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 calcmode="lin" valueType="num">
                                      <p:cBhvr additive="base">
                                        <p:cTn id="25" dur="2000" fill="hold"/>
                                        <p:tgtEl>
                                          <p:spTgt spid="135"/>
                                        </p:tgtEl>
                                        <p:attrNameLst>
                                          <p:attrName>ppt_x</p:attrName>
                                        </p:attrNameLst>
                                      </p:cBhvr>
                                      <p:tavLst>
                                        <p:tav tm="0">
                                          <p:val>
                                            <p:strVal val="0-#ppt_w/2"/>
                                          </p:val>
                                        </p:tav>
                                        <p:tav tm="100000">
                                          <p:val>
                                            <p:strVal val="#ppt_x"/>
                                          </p:val>
                                        </p:tav>
                                      </p:tavLst>
                                    </p:anim>
                                    <p:anim calcmode="lin" valueType="num">
                                      <p:cBhvr additive="base">
                                        <p:cTn id="26" dur="2000" fill="hold"/>
                                        <p:tgtEl>
                                          <p:spTgt spid="135"/>
                                        </p:tgtEl>
                                        <p:attrNameLst>
                                          <p:attrName>ppt_y</p:attrName>
                                        </p:attrNameLst>
                                      </p:cBhvr>
                                      <p:tavLst>
                                        <p:tav tm="0">
                                          <p:val>
                                            <p:strVal val="0-#ppt_h/2"/>
                                          </p:val>
                                        </p:tav>
                                        <p:tav tm="100000">
                                          <p:val>
                                            <p:strVal val="#ppt_y"/>
                                          </p:val>
                                        </p:tav>
                                      </p:tavLst>
                                    </p:anim>
                                  </p:childTnLst>
                                </p:cTn>
                              </p:par>
                            </p:childTnLst>
                          </p:cTn>
                        </p:par>
                        <p:par>
                          <p:cTn id="27" fill="hold">
                            <p:stCondLst>
                              <p:cond delay="6500"/>
                            </p:stCondLst>
                            <p:childTnLst>
                              <p:par>
                                <p:cTn id="28" presetID="1" presetClass="entr" presetSubtype="0" fill="hold" grpId="2" nodeType="after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par>
                          <p:cTn id="30" fill="hold">
                            <p:stCondLst>
                              <p:cond delay="6500"/>
                            </p:stCondLst>
                            <p:childTnLst>
                              <p:par>
                                <p:cTn id="31" presetID="11" presetClass="entr" presetSubtype="0" fill="hold" grpId="4" nodeType="afterEffect">
                                  <p:stCondLst>
                                    <p:cond delay="0"/>
                                  </p:stCondLst>
                                  <p:childTnLst>
                                    <p:set>
                                      <p:cBhvr>
                                        <p:cTn id="32" dur="1000">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p:bldP spid="135" grpId="0" animBg="1"/>
      <p:bldP spid="56" grpId="0" animBg="1"/>
      <p:bldP spid="56" grpId="1" animBg="1"/>
      <p:bldP spid="56" grpId="2" animBg="1"/>
      <p:bldP spid="56" grpId="3" animBg="1"/>
      <p:bldP spid="56" grpId="4"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形1.jpg"/>
          <p:cNvPicPr>
            <a:picLocks noChangeAspect="1"/>
          </p:cNvPicPr>
          <p:nvPr/>
        </p:nvPicPr>
        <p:blipFill>
          <a:blip r:embed="rId4" cstate="print"/>
          <a:stretch>
            <a:fillRect/>
          </a:stretch>
        </p:blipFill>
        <p:spPr>
          <a:xfrm>
            <a:off x="1"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75501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未参加过登记的青年学生，需首先在</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全国征兵网</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上注册账号</a:t>
            </a:r>
          </a:p>
        </p:txBody>
      </p:sp>
      <p:sp>
        <p:nvSpPr>
          <p:cNvPr id="43" name="TextBox 42"/>
          <p:cNvSpPr txBox="1"/>
          <p:nvPr/>
        </p:nvSpPr>
        <p:spPr>
          <a:xfrm>
            <a:off x="1257260"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注册账号</a:t>
            </a: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rPr>
              <a:t>1</a:t>
            </a:r>
          </a:p>
        </p:txBody>
      </p:sp>
      <p:sp>
        <p:nvSpPr>
          <p:cNvPr id="50" name="TextBox 41"/>
          <p:cNvSpPr txBox="1"/>
          <p:nvPr/>
        </p:nvSpPr>
        <p:spPr>
          <a:xfrm>
            <a:off x="3668033" y="897256"/>
            <a:ext cx="5259493" cy="288910"/>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点击 </a:t>
            </a:r>
            <a:r>
              <a:rPr kumimoji="0" lang="zh-CN" altLang="en-US"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注册后进入下图页面（</a:t>
            </a:r>
            <a:r>
              <a:rPr kumimoji="0" lang="zh-CN" altLang="en-US" sz="14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学信网</a:t>
            </a:r>
            <a:r>
              <a:rPr kumimoji="0" lang="zh-CN" altLang="en-US" sz="14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），填写个人学信网信息</a:t>
            </a:r>
            <a:endParaRPr kumimoji="0" lang="zh-CN" sz="1400" b="0"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3" name="图片 12" descr="222.png"/>
          <p:cNvPicPr>
            <a:picLocks noChangeAspect="1"/>
          </p:cNvPicPr>
          <p:nvPr/>
        </p:nvPicPr>
        <p:blipFill>
          <a:blip r:embed="rId5" cstate="print"/>
          <a:stretch>
            <a:fillRect/>
          </a:stretch>
        </p:blipFill>
        <p:spPr>
          <a:xfrm>
            <a:off x="3513667" y="1540722"/>
            <a:ext cx="4478867" cy="2942377"/>
          </a:xfrm>
          <a:prstGeom prst="rect">
            <a:avLst/>
          </a:prstGeom>
        </p:spPr>
      </p:pic>
      <p:sp>
        <p:nvSpPr>
          <p:cNvPr id="135" name=" 135"/>
          <p:cNvSpPr/>
          <p:nvPr/>
        </p:nvSpPr>
        <p:spPr>
          <a:xfrm rot="8144482">
            <a:off x="5993552" y="1824326"/>
            <a:ext cx="2314717"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圆角矩形 55"/>
          <p:cNvSpPr/>
          <p:nvPr/>
        </p:nvSpPr>
        <p:spPr>
          <a:xfrm>
            <a:off x="4191000" y="2421467"/>
            <a:ext cx="2421467" cy="1989666"/>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949147" y="848497"/>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4</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2000" fill="hold"/>
                                        <p:tgtEl>
                                          <p:spTgt spid="135"/>
                                        </p:tgtEl>
                                        <p:attrNameLst>
                                          <p:attrName>ppt_x</p:attrName>
                                        </p:attrNameLst>
                                      </p:cBhvr>
                                      <p:tavLst>
                                        <p:tav tm="0">
                                          <p:val>
                                            <p:strVal val="1+#ppt_w/2"/>
                                          </p:val>
                                        </p:tav>
                                        <p:tav tm="100000">
                                          <p:val>
                                            <p:strVal val="#ppt_x"/>
                                          </p:val>
                                        </p:tav>
                                      </p:tavLst>
                                    </p:anim>
                                    <p:anim calcmode="lin" valueType="num">
                                      <p:cBhvr additive="base">
                                        <p:cTn id="24" dur="2000" fill="hold"/>
                                        <p:tgtEl>
                                          <p:spTgt spid="135"/>
                                        </p:tgtEl>
                                        <p:attrNameLst>
                                          <p:attrName>ppt_y</p:attrName>
                                        </p:attrNameLst>
                                      </p:cBhvr>
                                      <p:tavLst>
                                        <p:tav tm="0">
                                          <p:val>
                                            <p:strVal val="0-#ppt_h/2"/>
                                          </p:val>
                                        </p:tav>
                                        <p:tav tm="100000">
                                          <p:val>
                                            <p:strVal val="#ppt_y"/>
                                          </p:val>
                                        </p:tav>
                                      </p:tavLst>
                                    </p:anim>
                                  </p:childTnLst>
                                </p:cTn>
                              </p:par>
                            </p:childTnLst>
                          </p:cTn>
                        </p:par>
                        <p:par>
                          <p:cTn id="25" fill="hold">
                            <p:stCondLst>
                              <p:cond delay="6500"/>
                            </p:stCondLst>
                            <p:childTnLst>
                              <p:par>
                                <p:cTn id="26" presetID="1" presetClass="entr" presetSubtype="0" fill="hold" grpId="2" nodeType="after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par>
                          <p:cTn id="28" fill="hold">
                            <p:stCondLst>
                              <p:cond delay="6500"/>
                            </p:stCondLst>
                            <p:childTnLst>
                              <p:par>
                                <p:cTn id="29" presetID="11" presetClass="entr" presetSubtype="0" fill="hold" grpId="4" nodeType="afterEffect">
                                  <p:stCondLst>
                                    <p:cond delay="0"/>
                                  </p:stCondLst>
                                  <p:childTnLst>
                                    <p:set>
                                      <p:cBhvr>
                                        <p:cTn id="30" dur="1000">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p:bldP spid="135" grpId="0" animBg="1"/>
      <p:bldP spid="56" grpId="0" animBg="1"/>
      <p:bldP spid="56" grpId="1" animBg="1"/>
      <p:bldP spid="56" grpId="2" animBg="1"/>
      <p:bldP spid="56" grpId="3" animBg="1"/>
      <p:bldP spid="56" grpId="4"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58737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未参加过登记的青年需首先在</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全国征兵网</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上注册账号</a:t>
            </a:r>
          </a:p>
        </p:txBody>
      </p:sp>
      <p:sp>
        <p:nvSpPr>
          <p:cNvPr id="43" name="TextBox 42"/>
          <p:cNvSpPr txBox="1"/>
          <p:nvPr/>
        </p:nvSpPr>
        <p:spPr>
          <a:xfrm>
            <a:off x="1257260"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注册账号</a:t>
            </a: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rPr>
              <a:t>1</a:t>
            </a:r>
          </a:p>
        </p:txBody>
      </p:sp>
      <p:sp>
        <p:nvSpPr>
          <p:cNvPr id="50" name="TextBox 41"/>
          <p:cNvSpPr txBox="1"/>
          <p:nvPr/>
        </p:nvSpPr>
        <p:spPr>
          <a:xfrm>
            <a:off x="3742174" y="921968"/>
            <a:ext cx="5259493"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填写完信息后，请</a:t>
            </a:r>
            <a:r>
              <a:rPr kumimoji="0" lang="zh-CN" altLang="en-US" sz="12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牢记密码</a:t>
            </a:r>
            <a:r>
              <a:rPr kumimoji="0" lang="zh-CN" altLang="en-US" sz="12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，点击</a:t>
            </a:r>
            <a:r>
              <a:rPr kumimoji="0" lang="zh-CN" altLang="en-US" sz="12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立即注册</a:t>
            </a:r>
            <a:r>
              <a:rPr kumimoji="0" lang="zh-CN" altLang="en-US" sz="12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（完成学信网注册）</a:t>
            </a:r>
            <a:endParaRPr kumimoji="0" lang="zh-CN" sz="1200" b="0"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2" name="图片 11" descr="学信网注册.png"/>
          <p:cNvPicPr>
            <a:picLocks noChangeAspect="1"/>
          </p:cNvPicPr>
          <p:nvPr/>
        </p:nvPicPr>
        <p:blipFill>
          <a:blip r:embed="rId5" cstate="print"/>
          <a:stretch>
            <a:fillRect/>
          </a:stretch>
        </p:blipFill>
        <p:spPr>
          <a:xfrm>
            <a:off x="3483428" y="1574621"/>
            <a:ext cx="4507429" cy="2844979"/>
          </a:xfrm>
          <a:prstGeom prst="rect">
            <a:avLst/>
          </a:prstGeom>
        </p:spPr>
      </p:pic>
      <p:sp>
        <p:nvSpPr>
          <p:cNvPr id="135" name=" 135"/>
          <p:cNvSpPr/>
          <p:nvPr/>
        </p:nvSpPr>
        <p:spPr>
          <a:xfrm rot="6808913">
            <a:off x="3957461" y="2452988"/>
            <a:ext cx="3317588"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圆角矩形 55"/>
          <p:cNvSpPr/>
          <p:nvPr/>
        </p:nvSpPr>
        <p:spPr>
          <a:xfrm>
            <a:off x="4528457" y="4158343"/>
            <a:ext cx="783772" cy="252791"/>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586515" y="2416628"/>
            <a:ext cx="928914" cy="1657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 135"/>
          <p:cNvSpPr/>
          <p:nvPr/>
        </p:nvSpPr>
        <p:spPr>
          <a:xfrm rot="6198729">
            <a:off x="4326377" y="1594071"/>
            <a:ext cx="1523771"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90336" y="864973"/>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5</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2000" fill="hold"/>
                                        <p:tgtEl>
                                          <p:spTgt spid="135"/>
                                        </p:tgtEl>
                                        <p:attrNameLst>
                                          <p:attrName>ppt_x</p:attrName>
                                        </p:attrNameLst>
                                      </p:cBhvr>
                                      <p:tavLst>
                                        <p:tav tm="0">
                                          <p:val>
                                            <p:strVal val="1+#ppt_w/2"/>
                                          </p:val>
                                        </p:tav>
                                        <p:tav tm="100000">
                                          <p:val>
                                            <p:strVal val="#ppt_x"/>
                                          </p:val>
                                        </p:tav>
                                      </p:tavLst>
                                    </p:anim>
                                    <p:anim calcmode="lin" valueType="num">
                                      <p:cBhvr additive="base">
                                        <p:cTn id="24" dur="2000" fill="hold"/>
                                        <p:tgtEl>
                                          <p:spTgt spid="135"/>
                                        </p:tgtEl>
                                        <p:attrNameLst>
                                          <p:attrName>ppt_y</p:attrName>
                                        </p:attrNameLst>
                                      </p:cBhvr>
                                      <p:tavLst>
                                        <p:tav tm="0">
                                          <p:val>
                                            <p:strVal val="0-#ppt_h/2"/>
                                          </p:val>
                                        </p:tav>
                                        <p:tav tm="100000">
                                          <p:val>
                                            <p:strVal val="#ppt_y"/>
                                          </p:val>
                                        </p:tav>
                                      </p:tavLst>
                                    </p:anim>
                                  </p:childTnLst>
                                </p:cTn>
                              </p:par>
                            </p:childTnLst>
                          </p:cTn>
                        </p:par>
                        <p:par>
                          <p:cTn id="25" fill="hold">
                            <p:stCondLst>
                              <p:cond delay="6500"/>
                            </p:stCondLst>
                            <p:childTnLst>
                              <p:par>
                                <p:cTn id="26" presetID="1" presetClass="entr" presetSubtype="0" fill="hold" grpId="2" nodeType="after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par>
                          <p:cTn id="28" fill="hold">
                            <p:stCondLst>
                              <p:cond delay="6500"/>
                            </p:stCondLst>
                            <p:childTnLst>
                              <p:par>
                                <p:cTn id="29" presetID="11" presetClass="entr" presetSubtype="0" fill="hold" grpId="4" nodeType="afterEffect">
                                  <p:stCondLst>
                                    <p:cond delay="0"/>
                                  </p:stCondLst>
                                  <p:childTnLst>
                                    <p:set>
                                      <p:cBhvr>
                                        <p:cTn id="30" dur="1000">
                                          <p:stCondLst>
                                            <p:cond delay="0"/>
                                          </p:stCondLst>
                                        </p:cTn>
                                        <p:tgtEl>
                                          <p:spTgt spid="56"/>
                                        </p:tgtEl>
                                        <p:attrNameLst>
                                          <p:attrName>style.visibility</p:attrName>
                                        </p:attrNameLst>
                                      </p:cBhvr>
                                      <p:to>
                                        <p:strVal val="visible"/>
                                      </p:to>
                                    </p:set>
                                  </p:childTnLst>
                                </p:cTn>
                              </p:par>
                            </p:childTnLst>
                          </p:cTn>
                        </p:par>
                        <p:par>
                          <p:cTn id="31" fill="hold">
                            <p:stCondLst>
                              <p:cond delay="7500"/>
                            </p:stCondLst>
                            <p:childTnLst>
                              <p:par>
                                <p:cTn id="32" presetID="2" presetClass="entr" presetSubtype="3"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2000" fill="hold"/>
                                        <p:tgtEl>
                                          <p:spTgt spid="14"/>
                                        </p:tgtEl>
                                        <p:attrNameLst>
                                          <p:attrName>ppt_x</p:attrName>
                                        </p:attrNameLst>
                                      </p:cBhvr>
                                      <p:tavLst>
                                        <p:tav tm="0">
                                          <p:val>
                                            <p:strVal val="1+#ppt_w/2"/>
                                          </p:val>
                                        </p:tav>
                                        <p:tav tm="100000">
                                          <p:val>
                                            <p:strVal val="#ppt_x"/>
                                          </p:val>
                                        </p:tav>
                                      </p:tavLst>
                                    </p:anim>
                                    <p:anim calcmode="lin" valueType="num">
                                      <p:cBhvr additive="base">
                                        <p:cTn id="35" dur="2000" fill="hold"/>
                                        <p:tgtEl>
                                          <p:spTgt spid="14"/>
                                        </p:tgtEl>
                                        <p:attrNameLst>
                                          <p:attrName>ppt_y</p:attrName>
                                        </p:attrNameLst>
                                      </p:cBhvr>
                                      <p:tavLst>
                                        <p:tav tm="0">
                                          <p:val>
                                            <p:strVal val="0-#ppt_h/2"/>
                                          </p:val>
                                        </p:tav>
                                        <p:tav tm="100000">
                                          <p:val>
                                            <p:strVal val="#ppt_y"/>
                                          </p:val>
                                        </p:tav>
                                      </p:tavLst>
                                    </p:anim>
                                  </p:childTnLst>
                                </p:cTn>
                              </p:par>
                            </p:childTnLst>
                          </p:cTn>
                        </p:par>
                        <p:par>
                          <p:cTn id="36" fill="hold">
                            <p:stCondLst>
                              <p:cond delay="9500"/>
                            </p:stCondLst>
                            <p:childTnLst>
                              <p:par>
                                <p:cTn id="37" presetID="1" presetClass="entr" presetSubtype="0" fill="hold" grpId="2" nodeType="after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9500"/>
                            </p:stCondLst>
                            <p:childTnLst>
                              <p:par>
                                <p:cTn id="40" presetID="11" presetClass="entr" presetSubtype="0" fill="hold" grpId="4" nodeType="afterEffect">
                                  <p:stCondLst>
                                    <p:cond delay="0"/>
                                  </p:stCondLst>
                                  <p:childTnLst>
                                    <p:set>
                                      <p:cBhvr>
                                        <p:cTn id="41" dur="1000">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p:bldP spid="135" grpId="0" animBg="1"/>
      <p:bldP spid="56" grpId="0" animBg="1"/>
      <p:bldP spid="56" grpId="1" animBg="1"/>
      <p:bldP spid="56" grpId="2" animBg="1"/>
      <p:bldP spid="56" grpId="3" animBg="1"/>
      <p:bldP spid="56" grpId="4" animBg="1"/>
      <p:bldP spid="15" grpId="0" animBg="1"/>
      <p:bldP spid="15" grpId="1" animBg="1"/>
      <p:bldP spid="15" grpId="2" animBg="1"/>
      <p:bldP spid="15" grpId="3" animBg="1"/>
      <p:bldP spid="15" grpId="4" animBg="1"/>
      <p:bldP spid="1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61899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311650" y="363268"/>
            <a:ext cx="3752850" cy="572690"/>
            <a:chOff x="4311650" y="1060450"/>
            <a:chExt cx="3752850" cy="572690"/>
          </a:xfrm>
        </p:grpSpPr>
        <p:sp>
          <p:nvSpPr>
            <p:cNvPr id="8" name="任意多边形 7"/>
            <p:cNvSpPr/>
            <p:nvPr>
              <p:custDataLst>
                <p:tags r:id="rId10"/>
              </p:custDataLst>
            </p:nvPr>
          </p:nvSpPr>
          <p:spPr bwMode="auto">
            <a:xfrm>
              <a:off x="4803378" y="1060450"/>
              <a:ext cx="3261122"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297000" tIns="0" rIns="0" bIns="0" anchor="ctr">
              <a:normAutofit/>
            </a:bodyPr>
            <a:lstStyle/>
            <a:p>
              <a:pPr>
                <a:lnSpc>
                  <a:spcPct val="130000"/>
                </a:lnSpc>
                <a:defRPr/>
              </a:pPr>
              <a:r>
                <a:rPr lang="zh-CN" altLang="en-US" sz="2000" b="1" kern="0" dirty="0" smtClean="0">
                  <a:solidFill>
                    <a:schemeClr val="bg1"/>
                  </a:solidFill>
                  <a:cs typeface="Arial" panose="020B0604020202020204" pitchFamily="34" charset="0"/>
                </a:rPr>
                <a:t>目的意义</a:t>
              </a:r>
            </a:p>
          </p:txBody>
        </p:sp>
        <p:sp>
          <p:nvSpPr>
            <p:cNvPr id="9" name="KSO_GT1"/>
            <p:cNvSpPr/>
            <p:nvPr>
              <p:custDataLst>
                <p:tags r:id="rId11"/>
              </p:custDataLst>
            </p:nvPr>
          </p:nvSpPr>
          <p:spPr bwMode="auto">
            <a:xfrm>
              <a:off x="4311650" y="1060450"/>
              <a:ext cx="571500" cy="572690"/>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3000" i="1" kern="0" dirty="0">
                  <a:solidFill>
                    <a:srgbClr val="C00000"/>
                  </a:solidFill>
                  <a:latin typeface="Impact" panose="020B0806030902050204" pitchFamily="34" charset="0"/>
                </a:rPr>
                <a:t>1</a:t>
              </a:r>
            </a:p>
          </p:txBody>
        </p:sp>
      </p:grpSp>
      <p:grpSp>
        <p:nvGrpSpPr>
          <p:cNvPr id="7" name="组合 6"/>
          <p:cNvGrpSpPr/>
          <p:nvPr/>
        </p:nvGrpSpPr>
        <p:grpSpPr>
          <a:xfrm>
            <a:off x="4311650" y="1322879"/>
            <a:ext cx="3752850" cy="572690"/>
            <a:chOff x="4311650" y="1801472"/>
            <a:chExt cx="3752850" cy="572690"/>
          </a:xfrm>
        </p:grpSpPr>
        <p:sp>
          <p:nvSpPr>
            <p:cNvPr id="10" name="任意多边形 9"/>
            <p:cNvSpPr/>
            <p:nvPr>
              <p:custDataLst>
                <p:tags r:id="rId8"/>
              </p:custDataLst>
            </p:nvPr>
          </p:nvSpPr>
          <p:spPr bwMode="auto">
            <a:xfrm>
              <a:off x="4803378" y="1801472"/>
              <a:ext cx="3261122"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297000" tIns="0" rIns="0" bIns="0" anchor="ctr">
              <a:normAutofit/>
            </a:bodyPr>
            <a:lstStyle/>
            <a:p>
              <a:pPr lvl="0">
                <a:lnSpc>
                  <a:spcPct val="130000"/>
                </a:lnSpc>
                <a:defRPr/>
              </a:pPr>
              <a:r>
                <a:rPr lang="zh-CN" altLang="en-US" sz="2000" b="1" kern="0" dirty="0">
                  <a:solidFill>
                    <a:schemeClr val="bg1"/>
                  </a:solidFill>
                  <a:cs typeface="Arial" panose="020B0604020202020204" pitchFamily="34" charset="0"/>
                </a:rPr>
                <a:t>法规依据</a:t>
              </a:r>
            </a:p>
          </p:txBody>
        </p:sp>
        <p:sp>
          <p:nvSpPr>
            <p:cNvPr id="11" name="KSO_GT1"/>
            <p:cNvSpPr/>
            <p:nvPr>
              <p:custDataLst>
                <p:tags r:id="rId9"/>
              </p:custDataLst>
            </p:nvPr>
          </p:nvSpPr>
          <p:spPr bwMode="auto">
            <a:xfrm>
              <a:off x="4311650" y="1801472"/>
              <a:ext cx="571500" cy="572690"/>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3000" i="1" kern="0" dirty="0">
                  <a:solidFill>
                    <a:srgbClr val="C00000"/>
                  </a:solidFill>
                  <a:latin typeface="Impact" panose="020B0806030902050204" pitchFamily="34" charset="0"/>
                </a:rPr>
                <a:t>2</a:t>
              </a:r>
            </a:p>
          </p:txBody>
        </p:sp>
      </p:grpSp>
      <p:grpSp>
        <p:nvGrpSpPr>
          <p:cNvPr id="16" name="组合 15"/>
          <p:cNvGrpSpPr/>
          <p:nvPr/>
        </p:nvGrpSpPr>
        <p:grpSpPr>
          <a:xfrm>
            <a:off x="4311650" y="2285665"/>
            <a:ext cx="3752850" cy="572690"/>
            <a:chOff x="4311650" y="2557008"/>
            <a:chExt cx="3752850" cy="572690"/>
          </a:xfrm>
        </p:grpSpPr>
        <p:sp>
          <p:nvSpPr>
            <p:cNvPr id="12" name="任意多边形 11"/>
            <p:cNvSpPr/>
            <p:nvPr>
              <p:custDataLst>
                <p:tags r:id="rId6"/>
              </p:custDataLst>
            </p:nvPr>
          </p:nvSpPr>
          <p:spPr bwMode="auto">
            <a:xfrm>
              <a:off x="4803378" y="2557008"/>
              <a:ext cx="3261122"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297000" tIns="0" rIns="0" bIns="0" anchor="ctr">
              <a:normAutofit/>
            </a:bodyPr>
            <a:lstStyle/>
            <a:p>
              <a:pPr lvl="0">
                <a:lnSpc>
                  <a:spcPct val="130000"/>
                </a:lnSpc>
                <a:defRPr/>
              </a:pPr>
              <a:r>
                <a:rPr lang="zh-CN" altLang="en-US" sz="2000" b="1" kern="0" dirty="0">
                  <a:solidFill>
                    <a:schemeClr val="bg1"/>
                  </a:solidFill>
                  <a:cs typeface="Arial" panose="020B0604020202020204" pitchFamily="34" charset="0"/>
                </a:rPr>
                <a:t>登记安排</a:t>
              </a:r>
            </a:p>
          </p:txBody>
        </p:sp>
        <p:sp>
          <p:nvSpPr>
            <p:cNvPr id="13" name="KSO_GT1"/>
            <p:cNvSpPr/>
            <p:nvPr>
              <p:custDataLst>
                <p:tags r:id="rId7"/>
              </p:custDataLst>
            </p:nvPr>
          </p:nvSpPr>
          <p:spPr bwMode="auto">
            <a:xfrm>
              <a:off x="4311650" y="2557008"/>
              <a:ext cx="571500" cy="572690"/>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3000" i="1" kern="0" dirty="0">
                  <a:solidFill>
                    <a:srgbClr val="C00000"/>
                  </a:solidFill>
                  <a:latin typeface="Impact" panose="020B0806030902050204" pitchFamily="34" charset="0"/>
                </a:rPr>
                <a:t>3</a:t>
              </a:r>
            </a:p>
          </p:txBody>
        </p:sp>
      </p:grpSp>
      <p:grpSp>
        <p:nvGrpSpPr>
          <p:cNvPr id="19" name="组合 18"/>
          <p:cNvGrpSpPr/>
          <p:nvPr/>
        </p:nvGrpSpPr>
        <p:grpSpPr>
          <a:xfrm>
            <a:off x="4311650" y="3199557"/>
            <a:ext cx="3752850" cy="572690"/>
            <a:chOff x="4311650" y="3312544"/>
            <a:chExt cx="3752850" cy="572690"/>
          </a:xfrm>
        </p:grpSpPr>
        <p:sp>
          <p:nvSpPr>
            <p:cNvPr id="14" name="任意多边形 13"/>
            <p:cNvSpPr/>
            <p:nvPr>
              <p:custDataLst>
                <p:tags r:id="rId4"/>
              </p:custDataLst>
            </p:nvPr>
          </p:nvSpPr>
          <p:spPr bwMode="auto">
            <a:xfrm>
              <a:off x="4803378" y="3312544"/>
              <a:ext cx="3261122"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297000" tIns="0" rIns="0" bIns="0" anchor="ctr">
              <a:normAutofit/>
            </a:bodyPr>
            <a:lstStyle/>
            <a:p>
              <a:pPr lvl="0">
                <a:lnSpc>
                  <a:spcPct val="130000"/>
                </a:lnSpc>
                <a:defRPr/>
              </a:pPr>
              <a:r>
                <a:rPr lang="zh-CN" altLang="en-US" sz="2000" b="1" kern="0" dirty="0">
                  <a:solidFill>
                    <a:schemeClr val="bg1"/>
                  </a:solidFill>
                  <a:cs typeface="Arial" panose="020B0604020202020204" pitchFamily="34" charset="0"/>
                </a:rPr>
                <a:t>流程诠释</a:t>
              </a:r>
            </a:p>
          </p:txBody>
        </p:sp>
        <p:sp>
          <p:nvSpPr>
            <p:cNvPr id="15" name="KSO_GT1"/>
            <p:cNvSpPr/>
            <p:nvPr>
              <p:custDataLst>
                <p:tags r:id="rId5"/>
              </p:custDataLst>
            </p:nvPr>
          </p:nvSpPr>
          <p:spPr bwMode="auto">
            <a:xfrm>
              <a:off x="4311650" y="3312544"/>
              <a:ext cx="571500" cy="572690"/>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3000" i="1" kern="0" dirty="0">
                  <a:solidFill>
                    <a:srgbClr val="C00000"/>
                  </a:solidFill>
                  <a:latin typeface="Impact" panose="020B0806030902050204" pitchFamily="34" charset="0"/>
                </a:rPr>
                <a:t>4</a:t>
              </a:r>
            </a:p>
          </p:txBody>
        </p:sp>
      </p:grpSp>
      <p:grpSp>
        <p:nvGrpSpPr>
          <p:cNvPr id="4" name="组合 3"/>
          <p:cNvGrpSpPr/>
          <p:nvPr/>
        </p:nvGrpSpPr>
        <p:grpSpPr>
          <a:xfrm>
            <a:off x="4311650" y="4115862"/>
            <a:ext cx="3752850" cy="572690"/>
            <a:chOff x="4311650" y="3312544"/>
            <a:chExt cx="3752850" cy="572690"/>
          </a:xfrm>
        </p:grpSpPr>
        <p:sp>
          <p:nvSpPr>
            <p:cNvPr id="6" name="任意多边形 5"/>
            <p:cNvSpPr/>
            <p:nvPr>
              <p:custDataLst>
                <p:tags r:id="rId2"/>
              </p:custDataLst>
            </p:nvPr>
          </p:nvSpPr>
          <p:spPr bwMode="auto">
            <a:xfrm>
              <a:off x="4803378" y="3312544"/>
              <a:ext cx="3261122"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297000" tIns="0" rIns="0" bIns="0" anchor="ctr">
              <a:normAutofit/>
            </a:bodyPr>
            <a:lstStyle/>
            <a:p>
              <a:pPr lvl="0">
                <a:lnSpc>
                  <a:spcPct val="130000"/>
                </a:lnSpc>
                <a:defRPr/>
              </a:pPr>
              <a:r>
                <a:rPr lang="zh-CN" altLang="en-US" sz="2000" b="1" kern="0" dirty="0">
                  <a:solidFill>
                    <a:schemeClr val="bg1"/>
                  </a:solidFill>
                  <a:cs typeface="Arial" panose="020B0604020202020204" pitchFamily="34" charset="0"/>
                </a:rPr>
                <a:t>问题解答</a:t>
              </a:r>
            </a:p>
          </p:txBody>
        </p:sp>
        <p:sp>
          <p:nvSpPr>
            <p:cNvPr id="17" name="KSO_GT1"/>
            <p:cNvSpPr/>
            <p:nvPr>
              <p:custDataLst>
                <p:tags r:id="rId3"/>
              </p:custDataLst>
            </p:nvPr>
          </p:nvSpPr>
          <p:spPr bwMode="auto">
            <a:xfrm>
              <a:off x="4311650" y="3312544"/>
              <a:ext cx="571500" cy="572690"/>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3000" i="1" kern="0" dirty="0">
                  <a:solidFill>
                    <a:srgbClr val="C00000"/>
                  </a:solidFill>
                  <a:latin typeface="Impact" panose="020B0806030902050204" pitchFamily="34" charset="0"/>
                </a:rPr>
                <a:t>5</a:t>
              </a:r>
            </a:p>
          </p:txBody>
        </p:sp>
      </p:grpSp>
      <p:sp>
        <p:nvSpPr>
          <p:cNvPr id="20" name="PA_文本框 16"/>
          <p:cNvSpPr txBox="1"/>
          <p:nvPr>
            <p:custDataLst>
              <p:tags r:id="rId1"/>
            </p:custDataLst>
          </p:nvPr>
        </p:nvSpPr>
        <p:spPr>
          <a:xfrm>
            <a:off x="1902749" y="363237"/>
            <a:ext cx="1828800" cy="2692400"/>
          </a:xfrm>
          <a:prstGeom prst="rect">
            <a:avLst/>
          </a:prstGeom>
          <a:noFill/>
        </p:spPr>
        <p:txBody>
          <a:bodyPr vert="eaVert" wrap="none" rtlCol="0">
            <a:spAutoFit/>
          </a:bodyPr>
          <a:lstStyle/>
          <a:p>
            <a:pPr algn="l" fontAlgn="auto">
              <a:lnSpc>
                <a:spcPct val="150000"/>
              </a:lnSpc>
            </a:pPr>
            <a:r>
              <a:rPr lang="en-US" altLang="zh-CN" sz="1800" b="1" dirty="0">
                <a:solidFill>
                  <a:srgbClr val="FF0000"/>
                </a:solidFill>
                <a:latin typeface="+mn-ea"/>
                <a:sym typeface="+mn-ea"/>
              </a:rPr>
              <a:t>        </a:t>
            </a:r>
            <a:r>
              <a:rPr lang="zh-CN" altLang="en-US" sz="1800" b="1" dirty="0">
                <a:solidFill>
                  <a:srgbClr val="FF0000"/>
                </a:solidFill>
                <a:latin typeface="+mn-ea"/>
                <a:sym typeface="+mn-ea"/>
              </a:rPr>
              <a:t>参加兵役登记是法律</a:t>
            </a:r>
          </a:p>
          <a:p>
            <a:pPr algn="l" fontAlgn="auto">
              <a:lnSpc>
                <a:spcPct val="150000"/>
              </a:lnSpc>
            </a:pPr>
            <a:r>
              <a:rPr lang="zh-CN" altLang="en-US" sz="1800" b="1" dirty="0">
                <a:solidFill>
                  <a:srgbClr val="FF0000"/>
                </a:solidFill>
                <a:latin typeface="+mn-ea"/>
                <a:sym typeface="+mn-ea"/>
              </a:rPr>
              <a:t>     赋予每个适龄男性公</a:t>
            </a:r>
          </a:p>
          <a:p>
            <a:pPr algn="l" fontAlgn="auto">
              <a:lnSpc>
                <a:spcPct val="150000"/>
              </a:lnSpc>
            </a:pPr>
            <a:r>
              <a:rPr lang="zh-CN" altLang="en-US" sz="1800" b="1" dirty="0">
                <a:solidFill>
                  <a:srgbClr val="FF0000"/>
                </a:solidFill>
                <a:latin typeface="+mn-ea"/>
                <a:sym typeface="+mn-ea"/>
              </a:rPr>
              <a:t>   民应尽的光荣义务和</a:t>
            </a:r>
          </a:p>
          <a:p>
            <a:pPr algn="l" fontAlgn="auto">
              <a:lnSpc>
                <a:spcPct val="150000"/>
              </a:lnSpc>
            </a:pPr>
            <a:r>
              <a:rPr lang="zh-CN" altLang="en-US" sz="1800" b="1" dirty="0">
                <a:solidFill>
                  <a:srgbClr val="FF0000"/>
                </a:solidFill>
                <a:latin typeface="+mn-ea"/>
                <a:sym typeface="+mn-ea"/>
              </a:rPr>
              <a:t>神圣职责</a:t>
            </a:r>
            <a:endParaRPr lang="zh-CN" altLang="en-US" sz="1800" b="1" dirty="0" smtClean="0">
              <a:solidFill>
                <a:srgbClr val="FF0000"/>
              </a:solidFill>
            </a:endParaRPr>
          </a:p>
        </p:txBody>
      </p:sp>
    </p:spTree>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by="(-#ppt_w*2)" calcmode="lin" valueType="num">
                                      <p:cBhvr rctx="PPT">
                                        <p:cTn id="11" dur="500" autoRev="1" fill="hold">
                                          <p:stCondLst>
                                            <p:cond delay="0"/>
                                          </p:stCondLst>
                                        </p:cTn>
                                        <p:tgtEl>
                                          <p:spTgt spid="20"/>
                                        </p:tgtEl>
                                        <p:attrNameLst>
                                          <p:attrName>ppt_w</p:attrName>
                                        </p:attrNameLst>
                                      </p:cBhvr>
                                    </p:anim>
                                    <p:anim by="(#ppt_w*0.50)" calcmode="lin" valueType="num">
                                      <p:cBhvr>
                                        <p:cTn id="12" dur="500" decel="50000" autoRev="1" fill="hold">
                                          <p:stCondLst>
                                            <p:cond delay="0"/>
                                          </p:stCondLst>
                                        </p:cTn>
                                        <p:tgtEl>
                                          <p:spTgt spid="20"/>
                                        </p:tgtEl>
                                        <p:attrNameLst>
                                          <p:attrName>ppt_x</p:attrName>
                                        </p:attrNameLst>
                                      </p:cBhvr>
                                    </p:anim>
                                    <p:anim from="(-#ppt_h/2)" to="(#ppt_y)" calcmode="lin" valueType="num">
                                      <p:cBhvr>
                                        <p:cTn id="13" dur="1000" fill="hold">
                                          <p:stCondLst>
                                            <p:cond delay="0"/>
                                          </p:stCondLst>
                                        </p:cTn>
                                        <p:tgtEl>
                                          <p:spTgt spid="20"/>
                                        </p:tgtEl>
                                        <p:attrNameLst>
                                          <p:attrName>ppt_y</p:attrName>
                                        </p:attrNameLst>
                                      </p:cBhvr>
                                    </p:anim>
                                    <p:animRot by="21600000">
                                      <p:cBhvr>
                                        <p:cTn id="14" dur="1000" fill="hold">
                                          <p:stCondLst>
                                            <p:cond delay="0"/>
                                          </p:stCondLst>
                                        </p:cTn>
                                        <p:tgtEl>
                                          <p:spTgt spid="20"/>
                                        </p:tgtEl>
                                        <p:attrNameLst>
                                          <p:attrName>r</p:attrName>
                                        </p:attrNameLst>
                                      </p:cBhvr>
                                    </p:animRot>
                                  </p:childTnLst>
                                </p:cTn>
                              </p:par>
                            </p:childTnLst>
                          </p:cTn>
                        </p:par>
                        <p:par>
                          <p:cTn id="15" fill="hold">
                            <p:stCondLst>
                              <p:cond delay="5599"/>
                            </p:stCondLst>
                            <p:childTnLst>
                              <p:par>
                                <p:cTn id="16" presetID="4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4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9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3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图形1.jpg"/>
          <p:cNvPicPr>
            <a:picLocks noChangeAspect="1"/>
          </p:cNvPicPr>
          <p:nvPr/>
        </p:nvPicPr>
        <p:blipFill>
          <a:blip r:embed="rId4" cstate="print"/>
          <a:stretch>
            <a:fillRect/>
          </a:stretch>
        </p:blipFill>
        <p:spPr>
          <a:xfrm>
            <a:off x="0" y="0"/>
            <a:ext cx="9144000"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a:solidFill>
                  <a:schemeClr val="bg1"/>
                </a:solidFill>
                <a:ea typeface="MS PGothic" panose="020B0600070205080204" pitchFamily="34" charset="-128"/>
              </a:rPr>
              <a:t>2</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09221" y="913730"/>
            <a:ext cx="4534563"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回到征兵网登录页，输入学信网登录账号和密码，点击</a:t>
            </a:r>
            <a:r>
              <a:rPr kumimoji="0" lang="zh-CN" altLang="en-US" sz="1200" b="0"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登录</a:t>
            </a:r>
            <a:endParaRPr kumimoji="0" lang="zh-CN" sz="1200" b="0"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7" name="图片 16" descr="登录888.jpg"/>
          <p:cNvPicPr>
            <a:picLocks noChangeAspect="1"/>
          </p:cNvPicPr>
          <p:nvPr/>
        </p:nvPicPr>
        <p:blipFill>
          <a:blip r:embed="rId5" cstate="print"/>
          <a:stretch>
            <a:fillRect/>
          </a:stretch>
        </p:blipFill>
        <p:spPr>
          <a:xfrm>
            <a:off x="3468916" y="1590847"/>
            <a:ext cx="4586041" cy="2806982"/>
          </a:xfrm>
          <a:prstGeom prst="rect">
            <a:avLst/>
          </a:prstGeom>
        </p:spPr>
      </p:pic>
      <p:sp>
        <p:nvSpPr>
          <p:cNvPr id="56" name="圆角矩形 55"/>
          <p:cNvSpPr/>
          <p:nvPr/>
        </p:nvSpPr>
        <p:spPr>
          <a:xfrm>
            <a:off x="6618514" y="2764973"/>
            <a:ext cx="1016000" cy="19594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647543" y="2554513"/>
            <a:ext cx="928914" cy="1657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 135"/>
          <p:cNvSpPr/>
          <p:nvPr/>
        </p:nvSpPr>
        <p:spPr>
          <a:xfrm rot="8988835">
            <a:off x="7142496" y="2644891"/>
            <a:ext cx="494815" cy="18052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135"/>
          <p:cNvSpPr/>
          <p:nvPr/>
        </p:nvSpPr>
        <p:spPr>
          <a:xfrm rot="7536726">
            <a:off x="7073057" y="2254745"/>
            <a:ext cx="559594" cy="245396"/>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圆角矩形 19"/>
          <p:cNvSpPr/>
          <p:nvPr/>
        </p:nvSpPr>
        <p:spPr>
          <a:xfrm>
            <a:off x="6604000" y="3106059"/>
            <a:ext cx="558800" cy="19594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 135"/>
          <p:cNvSpPr/>
          <p:nvPr/>
        </p:nvSpPr>
        <p:spPr>
          <a:xfrm rot="3916690">
            <a:off x="5181651" y="1957451"/>
            <a:ext cx="2189546" cy="4419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TextBox 15"/>
          <p:cNvSpPr txBox="1"/>
          <p:nvPr/>
        </p:nvSpPr>
        <p:spPr>
          <a:xfrm>
            <a:off x="2990336" y="864973"/>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6</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2"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24" name="TextBox 22"/>
          <p:cNvSpPr txBox="1">
            <a:spLocks noChangeArrowheads="1"/>
          </p:cNvSpPr>
          <p:nvPr/>
        </p:nvSpPr>
        <p:spPr bwMode="auto">
          <a:xfrm>
            <a:off x="1386881" y="1788987"/>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a:solidFill>
                  <a:schemeClr val="bg1"/>
                </a:solidFill>
                <a:ea typeface="MS PGothic" panose="020B0600070205080204" pitchFamily="34" charset="-128"/>
              </a:rPr>
              <a:t>2</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25" name="TextBox 24"/>
          <p:cNvSpPr txBox="1"/>
          <p:nvPr/>
        </p:nvSpPr>
        <p:spPr>
          <a:xfrm>
            <a:off x="1158406" y="2784932"/>
            <a:ext cx="1148189"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dirty="0" smtClean="0">
                <a:solidFill>
                  <a:prstClr val="black">
                    <a:lumMod val="65000"/>
                    <a:lumOff val="35000"/>
                  </a:prstClr>
                </a:solidFill>
                <a:latin typeface="微软雅黑" panose="020B0503020204020204" pitchFamily="34" charset="-122"/>
                <a:ea typeface="微软雅黑" panose="020B0503020204020204" pitchFamily="34" charset="-122"/>
              </a:rPr>
              <a:t>登录征兵网</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995737" y="3109507"/>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使用学信网账号登录征兵网</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ppt_w</p:attrName>
                                        </p:attrNameLst>
                                      </p:cBhvr>
                                      <p:tavLst>
                                        <p:tav tm="0" fmla="#ppt_w*sin(2.5*pi*$)">
                                          <p:val>
                                            <p:fltVal val="0"/>
                                          </p:val>
                                        </p:tav>
                                        <p:tav tm="100000">
                                          <p:val>
                                            <p:fltVal val="1"/>
                                          </p:val>
                                        </p:tav>
                                      </p:tavLst>
                                    </p:anim>
                                    <p:anim calcmode="lin" valueType="num">
                                      <p:cBhvr>
                                        <p:cTn id="9" dur="500" fill="hold"/>
                                        <p:tgtEl>
                                          <p:spTgt spid="23"/>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1" presetClass="entr" presetSubtype="0" fill="hold" grpId="2" nodeType="after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4" nodeType="afterEffect">
                                  <p:stCondLst>
                                    <p:cond delay="0"/>
                                  </p:stCondLst>
                                  <p:childTnLst>
                                    <p:set>
                                      <p:cBhvr>
                                        <p:cTn id="58" dur="1000">
                                          <p:stCondLst>
                                            <p:cond delay="0"/>
                                          </p:stCondLst>
                                        </p:cTn>
                                        <p:tgtEl>
                                          <p:spTgt spid="56"/>
                                        </p:tgtEl>
                                        <p:attrNameLst>
                                          <p:attrName>style.visibility</p:attrName>
                                        </p:attrNameLst>
                                      </p:cBhvr>
                                      <p:to>
                                        <p:strVal val="visible"/>
                                      </p:to>
                                    </p:set>
                                  </p:childTnLst>
                                </p:cTn>
                              </p:par>
                            </p:childTnLst>
                          </p:cTn>
                        </p:par>
                        <p:par>
                          <p:cTn id="59" fill="hold">
                            <p:stCondLst>
                              <p:cond delay="9000"/>
                            </p:stCondLst>
                            <p:childTnLst>
                              <p:par>
                                <p:cTn id="60" presetID="2" presetClass="entr" presetSubtype="1" fill="hold" grpId="0" nodeType="afterEffect">
                                  <p:stCondLst>
                                    <p:cond delay="0"/>
                                  </p:stCondLst>
                                  <p:childTnLst>
                                    <p:set>
                                      <p:cBhvr>
                                        <p:cTn id="61" dur="1" fill="hold">
                                          <p:stCondLst>
                                            <p:cond delay="0"/>
                                          </p:stCondLst>
                                        </p:cTn>
                                        <p:tgtEl>
                                          <p:spTgt spid="135"/>
                                        </p:tgtEl>
                                        <p:attrNameLst>
                                          <p:attrName>style.visibility</p:attrName>
                                        </p:attrNameLst>
                                      </p:cBhvr>
                                      <p:to>
                                        <p:strVal val="visible"/>
                                      </p:to>
                                    </p:set>
                                    <p:anim calcmode="lin" valueType="num">
                                      <p:cBhvr additive="base">
                                        <p:cTn id="62" dur="500" fill="hold"/>
                                        <p:tgtEl>
                                          <p:spTgt spid="135"/>
                                        </p:tgtEl>
                                        <p:attrNameLst>
                                          <p:attrName>ppt_x</p:attrName>
                                        </p:attrNameLst>
                                      </p:cBhvr>
                                      <p:tavLst>
                                        <p:tav tm="0">
                                          <p:val>
                                            <p:strVal val="#ppt_x"/>
                                          </p:val>
                                        </p:tav>
                                        <p:tav tm="100000">
                                          <p:val>
                                            <p:strVal val="#ppt_x"/>
                                          </p:val>
                                        </p:tav>
                                      </p:tavLst>
                                    </p:anim>
                                    <p:anim calcmode="lin" valueType="num">
                                      <p:cBhvr additive="base">
                                        <p:cTn id="63" dur="500" fill="hold"/>
                                        <p:tgtEl>
                                          <p:spTgt spid="135"/>
                                        </p:tgtEl>
                                        <p:attrNameLst>
                                          <p:attrName>ppt_y</p:attrName>
                                        </p:attrNameLst>
                                      </p:cBhvr>
                                      <p:tavLst>
                                        <p:tav tm="0">
                                          <p:val>
                                            <p:strVal val="0-#ppt_h/2"/>
                                          </p:val>
                                        </p:tav>
                                        <p:tav tm="100000">
                                          <p:val>
                                            <p:strVal val="#ppt_y"/>
                                          </p:val>
                                        </p:tav>
                                      </p:tavLst>
                                    </p:anim>
                                  </p:childTnLst>
                                </p:cTn>
                              </p:par>
                            </p:childTnLst>
                          </p:cTn>
                        </p:par>
                        <p:par>
                          <p:cTn id="64" fill="hold">
                            <p:stCondLst>
                              <p:cond delay="9500"/>
                            </p:stCondLst>
                            <p:childTnLst>
                              <p:par>
                                <p:cTn id="65" presetID="1" presetClass="entr" presetSubtype="0" fill="hold" grpId="2" nodeType="after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par>
                          <p:cTn id="67" fill="hold">
                            <p:stCondLst>
                              <p:cond delay="9500"/>
                            </p:stCondLst>
                            <p:childTnLst>
                              <p:par>
                                <p:cTn id="68" presetID="11" presetClass="entr" presetSubtype="0" fill="hold" grpId="4" nodeType="afterEffect">
                                  <p:stCondLst>
                                    <p:cond delay="0"/>
                                  </p:stCondLst>
                                  <p:childTnLst>
                                    <p:set>
                                      <p:cBhvr>
                                        <p:cTn id="69"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p:bldP spid="56" grpId="0" animBg="1"/>
      <p:bldP spid="56" grpId="1" animBg="1"/>
      <p:bldP spid="56" grpId="2" animBg="1"/>
      <p:bldP spid="56" grpId="3" animBg="1"/>
      <p:bldP spid="56" grpId="4" animBg="1"/>
      <p:bldP spid="15" grpId="0" animBg="1"/>
      <p:bldP spid="15" grpId="1" animBg="1"/>
      <p:bldP spid="15" grpId="2" animBg="1"/>
      <p:bldP spid="15" grpId="3" animBg="1"/>
      <p:bldP spid="15" grpId="4" animBg="1"/>
      <p:bldP spid="18" grpId="0" animBg="1"/>
      <p:bldP spid="19" grpId="0" animBg="1"/>
      <p:bldP spid="20" grpId="0" animBg="1"/>
      <p:bldP spid="20" grpId="1" animBg="1"/>
      <p:bldP spid="20" grpId="2" animBg="1"/>
      <p:bldP spid="20" grpId="3" animBg="1"/>
      <p:bldP spid="20" grpId="4" animBg="1"/>
      <p:bldP spid="135" grpId="0" animBg="1"/>
      <p:bldP spid="16" grpId="0"/>
      <p:bldP spid="23" grpId="0" bldLvl="0" animBg="1"/>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形1.jpg"/>
          <p:cNvPicPr>
            <a:picLocks noChangeAspect="1"/>
          </p:cNvPicPr>
          <p:nvPr/>
        </p:nvPicPr>
        <p:blipFill>
          <a:blip r:embed="rId4" cstate="print"/>
          <a:stretch>
            <a:fillRect/>
          </a:stretch>
        </p:blipFill>
        <p:spPr>
          <a:xfrm>
            <a:off x="0" y="0"/>
            <a:ext cx="9143999" cy="5143500"/>
          </a:xfrm>
          <a:prstGeom prst="rect">
            <a:avLst/>
          </a:prstGeom>
        </p:spPr>
      </p:pic>
      <p:pic>
        <p:nvPicPr>
          <p:cNvPr id="13" name="图片 12"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305810" y="1325245"/>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使用学信网账号登录征兵网</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199596" y="2776695"/>
            <a:ext cx="1148189"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dirty="0" smtClean="0">
                <a:solidFill>
                  <a:prstClr val="black">
                    <a:lumMod val="65000"/>
                    <a:lumOff val="35000"/>
                  </a:prstClr>
                </a:solidFill>
                <a:latin typeface="微软雅黑" panose="020B0503020204020204" pitchFamily="34" charset="-122"/>
                <a:ea typeface="微软雅黑" panose="020B0503020204020204" pitchFamily="34" charset="-122"/>
              </a:rPr>
              <a:t>登录征兵网</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a:solidFill>
                  <a:schemeClr val="bg1"/>
                </a:solidFill>
                <a:ea typeface="MS PGothic" panose="020B0600070205080204" pitchFamily="34" charset="-128"/>
              </a:rPr>
              <a:t>2</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884507" y="938444"/>
            <a:ext cx="5259493" cy="258132"/>
          </a:xfrm>
          <a:prstGeom prst="rect">
            <a:avLst/>
          </a:prstGeom>
          <a:noFill/>
        </p:spPr>
        <p:txBody>
          <a:bodyPr wrap="square" lIns="72756" tIns="36378" rIns="72756" bIns="36378" rtlCol="0">
            <a:spAutoFit/>
          </a:bodyPr>
          <a:lstStyle/>
          <a:p>
            <a:pPr lvl="0" defTabSz="815975">
              <a:defRPr/>
            </a:pPr>
            <a:r>
              <a:rPr lang="zh-CN" altLang="en-US" sz="1200"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登录后出现以下页面</a:t>
            </a:r>
            <a:r>
              <a:rPr kumimoji="0" lang="zh-CN" altLang="en-US" sz="12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，点击</a:t>
            </a:r>
            <a:r>
              <a:rPr kumimoji="0" lang="zh-CN" altLang="en-US" sz="1200" b="1"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开始兵役登记</a:t>
            </a:r>
            <a:endParaRPr kumimoji="0" lang="zh-CN" sz="1200" b="1"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6" name="图片 15" descr="开始登记1.png"/>
          <p:cNvPicPr>
            <a:picLocks noChangeAspect="1"/>
          </p:cNvPicPr>
          <p:nvPr/>
        </p:nvPicPr>
        <p:blipFill>
          <a:blip r:embed="rId5" cstate="print"/>
          <a:stretch>
            <a:fillRect/>
          </a:stretch>
        </p:blipFill>
        <p:spPr>
          <a:xfrm>
            <a:off x="3484605" y="1546106"/>
            <a:ext cx="4562041" cy="2885852"/>
          </a:xfrm>
          <a:prstGeom prst="rect">
            <a:avLst/>
          </a:prstGeom>
        </p:spPr>
      </p:pic>
      <p:sp>
        <p:nvSpPr>
          <p:cNvPr id="20" name="圆角矩形 19"/>
          <p:cNvSpPr/>
          <p:nvPr/>
        </p:nvSpPr>
        <p:spPr>
          <a:xfrm>
            <a:off x="5862595" y="2620026"/>
            <a:ext cx="653534" cy="205551"/>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 135"/>
          <p:cNvSpPr/>
          <p:nvPr/>
        </p:nvSpPr>
        <p:spPr>
          <a:xfrm rot="5589259">
            <a:off x="5380520" y="1751870"/>
            <a:ext cx="1562409" cy="2604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TextBox 11"/>
          <p:cNvSpPr txBox="1"/>
          <p:nvPr/>
        </p:nvSpPr>
        <p:spPr>
          <a:xfrm>
            <a:off x="2990336" y="864973"/>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7</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4"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4500"/>
                            </p:stCondLst>
                            <p:childTnLst>
                              <p:par>
                                <p:cTn id="21" presetID="2" presetClass="entr" presetSubtype="1"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500" fill="hold"/>
                                        <p:tgtEl>
                                          <p:spTgt spid="135"/>
                                        </p:tgtEl>
                                        <p:attrNameLst>
                                          <p:attrName>ppt_x</p:attrName>
                                        </p:attrNameLst>
                                      </p:cBhvr>
                                      <p:tavLst>
                                        <p:tav tm="0">
                                          <p:val>
                                            <p:strVal val="#ppt_x"/>
                                          </p:val>
                                        </p:tav>
                                        <p:tav tm="100000">
                                          <p:val>
                                            <p:strVal val="#ppt_x"/>
                                          </p:val>
                                        </p:tav>
                                      </p:tavLst>
                                    </p:anim>
                                    <p:anim calcmode="lin" valueType="num">
                                      <p:cBhvr additive="base">
                                        <p:cTn id="24" dur="500" fill="hold"/>
                                        <p:tgtEl>
                                          <p:spTgt spid="135"/>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1" presetClass="entr" presetSubtype="0" fill="hold" grpId="2"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4" nodeType="afterEffect">
                                  <p:stCondLst>
                                    <p:cond delay="0"/>
                                  </p:stCondLst>
                                  <p:childTnLst>
                                    <p:set>
                                      <p:cBhvr>
                                        <p:cTn id="30"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p:bldP spid="20" grpId="0" animBg="1"/>
      <p:bldP spid="20" grpId="1" animBg="1"/>
      <p:bldP spid="20" grpId="2" animBg="1"/>
      <p:bldP spid="20" grpId="3" animBg="1"/>
      <p:bldP spid="20" grpId="4" animBg="1"/>
      <p:bldP spid="135"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419735"/>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逐项核对个人基本信息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084266"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核对基本信息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3</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56359" y="905492"/>
            <a:ext cx="3548312" cy="267970"/>
          </a:xfrm>
          <a:prstGeom prst="rect">
            <a:avLst/>
          </a:prstGeom>
          <a:noFill/>
        </p:spPr>
        <p:txBody>
          <a:bodyPr wrap="square" lIns="72756" tIns="36378" rIns="72756" bIns="36378" rtlCol="0">
            <a:spAutoFit/>
          </a:bodyPr>
          <a:lstStyle/>
          <a:p>
            <a:pPr lvl="0" defTabSz="815975">
              <a:defRPr/>
            </a:pPr>
            <a:r>
              <a:rPr lang="zh-CN" altLang="en-US"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核对或修改个人</a:t>
            </a:r>
            <a:r>
              <a:rPr kumimoji="0" lang="zh-CN" altLang="en-US" sz="1200" b="1" i="0" u="none" strike="noStrike" kern="1200" cap="none" spc="0" normalizeH="0" baseline="0" noProof="0" dirty="0" smtClean="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基本信息</a:t>
            </a:r>
            <a:endParaRPr kumimoji="0" lang="zh-CN" sz="1200" b="1" i="0" u="none" strike="noStrike" kern="1200" cap="none" spc="0" normalizeH="0" baseline="0" noProof="0" dirty="0">
              <a:ln>
                <a:noFill/>
              </a:ln>
              <a:solidFill>
                <a:srgbClr val="1429A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23" name="图片 22" descr="999.jpg"/>
          <p:cNvPicPr>
            <a:picLocks noChangeAspect="1"/>
          </p:cNvPicPr>
          <p:nvPr/>
        </p:nvPicPr>
        <p:blipFill>
          <a:blip r:embed="rId5" cstate="print"/>
          <a:stretch>
            <a:fillRect/>
          </a:stretch>
        </p:blipFill>
        <p:spPr>
          <a:xfrm>
            <a:off x="3435178" y="1589904"/>
            <a:ext cx="4587551" cy="2738050"/>
          </a:xfrm>
          <a:prstGeom prst="rect">
            <a:avLst/>
          </a:prstGeom>
        </p:spPr>
      </p:pic>
      <p:sp>
        <p:nvSpPr>
          <p:cNvPr id="135" name=" 135"/>
          <p:cNvSpPr/>
          <p:nvPr/>
        </p:nvSpPr>
        <p:spPr>
          <a:xfrm rot="10642708">
            <a:off x="6084775" y="2425626"/>
            <a:ext cx="337572" cy="13239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圆角矩形 14"/>
          <p:cNvSpPr/>
          <p:nvPr/>
        </p:nvSpPr>
        <p:spPr>
          <a:xfrm>
            <a:off x="4794028" y="2472134"/>
            <a:ext cx="2644739" cy="177035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 135"/>
          <p:cNvSpPr/>
          <p:nvPr/>
        </p:nvSpPr>
        <p:spPr>
          <a:xfrm rot="10372389">
            <a:off x="6105778" y="2799857"/>
            <a:ext cx="329208" cy="13633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135"/>
          <p:cNvSpPr/>
          <p:nvPr/>
        </p:nvSpPr>
        <p:spPr>
          <a:xfrm rot="10800000">
            <a:off x="6132815" y="3052261"/>
            <a:ext cx="305452" cy="13807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 135"/>
          <p:cNvSpPr/>
          <p:nvPr/>
        </p:nvSpPr>
        <p:spPr>
          <a:xfrm rot="10642708">
            <a:off x="6112259" y="2594139"/>
            <a:ext cx="346702" cy="139727"/>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 135"/>
          <p:cNvSpPr/>
          <p:nvPr/>
        </p:nvSpPr>
        <p:spPr>
          <a:xfrm rot="10800000">
            <a:off x="5796523" y="3438378"/>
            <a:ext cx="360996" cy="13533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 135"/>
          <p:cNvSpPr/>
          <p:nvPr/>
        </p:nvSpPr>
        <p:spPr>
          <a:xfrm rot="10800000">
            <a:off x="6166958" y="3697447"/>
            <a:ext cx="346140" cy="149585"/>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 135"/>
          <p:cNvSpPr/>
          <p:nvPr/>
        </p:nvSpPr>
        <p:spPr>
          <a:xfrm rot="10800000">
            <a:off x="6161754" y="3917659"/>
            <a:ext cx="306158" cy="15100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 135"/>
          <p:cNvSpPr/>
          <p:nvPr/>
        </p:nvSpPr>
        <p:spPr>
          <a:xfrm rot="10618438">
            <a:off x="6132734" y="3250338"/>
            <a:ext cx="330845" cy="172834"/>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 135"/>
          <p:cNvSpPr/>
          <p:nvPr/>
        </p:nvSpPr>
        <p:spPr>
          <a:xfrm rot="10649658">
            <a:off x="6197817" y="4099588"/>
            <a:ext cx="326190" cy="127266"/>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圆角矩形 29"/>
          <p:cNvSpPr/>
          <p:nvPr/>
        </p:nvSpPr>
        <p:spPr>
          <a:xfrm>
            <a:off x="4613190" y="2262069"/>
            <a:ext cx="708454" cy="168093"/>
          </a:xfrm>
          <a:prstGeom prst="roundRect">
            <a:avLst/>
          </a:prstGeom>
          <a:noFill/>
          <a:ln>
            <a:solidFill>
              <a:srgbClr val="00B0F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31" name="右箭头 30"/>
          <p:cNvSpPr/>
          <p:nvPr/>
        </p:nvSpPr>
        <p:spPr>
          <a:xfrm rot="5682319">
            <a:off x="4455516" y="1654690"/>
            <a:ext cx="1106852" cy="13175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3056239" y="840259"/>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8</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3"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par>
                          <p:cTn id="37" fill="hold">
                            <p:stCondLst>
                              <p:cond delay="6000"/>
                            </p:stCondLst>
                            <p:childTnLst>
                              <p:par>
                                <p:cTn id="38" presetID="2" presetClass="entr" presetSubtype="1"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30"/>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2"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7500"/>
                            </p:stCondLst>
                            <p:childTnLst>
                              <p:par>
                                <p:cTn id="52" presetID="11" presetClass="entr" presetSubtype="0" fill="hold" grpId="4" nodeType="afterEffect">
                                  <p:stCondLst>
                                    <p:cond delay="0"/>
                                  </p:stCondLst>
                                  <p:childTnLst>
                                    <p:set>
                                      <p:cBhvr>
                                        <p:cTn id="53" dur="1000">
                                          <p:stCondLst>
                                            <p:cond delay="0"/>
                                          </p:stCondLst>
                                        </p:cTn>
                                        <p:tgtEl>
                                          <p:spTgt spid="15"/>
                                        </p:tgtEl>
                                        <p:attrNameLst>
                                          <p:attrName>style.visibility</p:attrName>
                                        </p:attrNameLst>
                                      </p:cBhvr>
                                      <p:to>
                                        <p:strVal val="visible"/>
                                      </p:to>
                                    </p:set>
                                  </p:childTnLst>
                                </p:cTn>
                              </p:par>
                            </p:childTnLst>
                          </p:cTn>
                        </p:par>
                        <p:par>
                          <p:cTn id="54" fill="hold">
                            <p:stCondLst>
                              <p:cond delay="8500"/>
                            </p:stCondLst>
                            <p:childTnLst>
                              <p:par>
                                <p:cTn id="55" presetID="2" presetClass="entr" presetSubtype="3" fill="hold" grpId="0" nodeType="afterEffect">
                                  <p:stCondLst>
                                    <p:cond delay="0"/>
                                  </p:stCondLst>
                                  <p:childTnLst>
                                    <p:set>
                                      <p:cBhvr>
                                        <p:cTn id="56" dur="1" fill="hold">
                                          <p:stCondLst>
                                            <p:cond delay="0"/>
                                          </p:stCondLst>
                                        </p:cTn>
                                        <p:tgtEl>
                                          <p:spTgt spid="135"/>
                                        </p:tgtEl>
                                        <p:attrNameLst>
                                          <p:attrName>style.visibility</p:attrName>
                                        </p:attrNameLst>
                                      </p:cBhvr>
                                      <p:to>
                                        <p:strVal val="visible"/>
                                      </p:to>
                                    </p:set>
                                    <p:anim calcmode="lin" valueType="num">
                                      <p:cBhvr additive="base">
                                        <p:cTn id="57" dur="500" fill="hold"/>
                                        <p:tgtEl>
                                          <p:spTgt spid="135"/>
                                        </p:tgtEl>
                                        <p:attrNameLst>
                                          <p:attrName>ppt_x</p:attrName>
                                        </p:attrNameLst>
                                      </p:cBhvr>
                                      <p:tavLst>
                                        <p:tav tm="0">
                                          <p:val>
                                            <p:strVal val="1+#ppt_w/2"/>
                                          </p:val>
                                        </p:tav>
                                        <p:tav tm="100000">
                                          <p:val>
                                            <p:strVal val="#ppt_x"/>
                                          </p:val>
                                        </p:tav>
                                      </p:tavLst>
                                    </p:anim>
                                    <p:anim calcmode="lin" valueType="num">
                                      <p:cBhvr additive="base">
                                        <p:cTn id="58" dur="500" fill="hold"/>
                                        <p:tgtEl>
                                          <p:spTgt spid="135"/>
                                        </p:tgtEl>
                                        <p:attrNameLst>
                                          <p:attrName>ppt_y</p:attrName>
                                        </p:attrNameLst>
                                      </p:cBhvr>
                                      <p:tavLst>
                                        <p:tav tm="0">
                                          <p:val>
                                            <p:strVal val="0-#ppt_h/2"/>
                                          </p:val>
                                        </p:tav>
                                        <p:tav tm="100000">
                                          <p:val>
                                            <p:strVal val="#ppt_y"/>
                                          </p:val>
                                        </p:tav>
                                      </p:tavLst>
                                    </p:anim>
                                  </p:childTnLst>
                                </p:cTn>
                              </p:par>
                            </p:childTnLst>
                          </p:cTn>
                        </p:par>
                        <p:par>
                          <p:cTn id="59" fill="hold">
                            <p:stCondLst>
                              <p:cond delay="9000"/>
                            </p:stCondLst>
                            <p:childTnLst>
                              <p:par>
                                <p:cTn id="60" presetID="2" presetClass="entr" presetSubtype="3"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9500"/>
                            </p:stCondLst>
                            <p:childTnLst>
                              <p:par>
                                <p:cTn id="65" presetID="2" presetClass="entr" presetSubtype="3"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childTnLst>
                          </p:cTn>
                        </p:par>
                        <p:par>
                          <p:cTn id="69" fill="hold">
                            <p:stCondLst>
                              <p:cond delay="10000"/>
                            </p:stCondLst>
                            <p:childTnLst>
                              <p:par>
                                <p:cTn id="70" presetID="2" presetClass="entr" presetSubtype="3"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0-#ppt_h/2"/>
                                          </p:val>
                                        </p:tav>
                                        <p:tav tm="100000">
                                          <p:val>
                                            <p:strVal val="#ppt_y"/>
                                          </p:val>
                                        </p:tav>
                                      </p:tavLst>
                                    </p:anim>
                                  </p:childTnLst>
                                </p:cTn>
                              </p:par>
                            </p:childTnLst>
                          </p:cTn>
                        </p:par>
                        <p:par>
                          <p:cTn id="74" fill="hold">
                            <p:stCondLst>
                              <p:cond delay="10500"/>
                            </p:stCondLst>
                            <p:childTnLst>
                              <p:par>
                                <p:cTn id="75" presetID="2" presetClass="entr" presetSubtype="3"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1+#ppt_w/2"/>
                                          </p:val>
                                        </p:tav>
                                        <p:tav tm="100000">
                                          <p:val>
                                            <p:strVal val="#ppt_x"/>
                                          </p:val>
                                        </p:tav>
                                      </p:tavLst>
                                    </p:anim>
                                    <p:anim calcmode="lin" valueType="num">
                                      <p:cBhvr additive="base">
                                        <p:cTn id="78" dur="500" fill="hold"/>
                                        <p:tgtEl>
                                          <p:spTgt spid="28"/>
                                        </p:tgtEl>
                                        <p:attrNameLst>
                                          <p:attrName>ppt_y</p:attrName>
                                        </p:attrNameLst>
                                      </p:cBhvr>
                                      <p:tavLst>
                                        <p:tav tm="0">
                                          <p:val>
                                            <p:strVal val="0-#ppt_h/2"/>
                                          </p:val>
                                        </p:tav>
                                        <p:tav tm="100000">
                                          <p:val>
                                            <p:strVal val="#ppt_y"/>
                                          </p:val>
                                        </p:tav>
                                      </p:tavLst>
                                    </p:anim>
                                  </p:childTnLst>
                                </p:cTn>
                              </p:par>
                            </p:childTnLst>
                          </p:cTn>
                        </p:par>
                        <p:par>
                          <p:cTn id="79" fill="hold">
                            <p:stCondLst>
                              <p:cond delay="11000"/>
                            </p:stCondLst>
                            <p:childTnLst>
                              <p:par>
                                <p:cTn id="80" presetID="2" presetClass="entr" presetSubtype="3"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1+#ppt_w/2"/>
                                          </p:val>
                                        </p:tav>
                                        <p:tav tm="100000">
                                          <p:val>
                                            <p:strVal val="#ppt_x"/>
                                          </p:val>
                                        </p:tav>
                                      </p:tavLst>
                                    </p:anim>
                                    <p:anim calcmode="lin" valueType="num">
                                      <p:cBhvr additive="base">
                                        <p:cTn id="83" dur="500" fill="hold"/>
                                        <p:tgtEl>
                                          <p:spTgt spid="25"/>
                                        </p:tgtEl>
                                        <p:attrNameLst>
                                          <p:attrName>ppt_y</p:attrName>
                                        </p:attrNameLst>
                                      </p:cBhvr>
                                      <p:tavLst>
                                        <p:tav tm="0">
                                          <p:val>
                                            <p:strVal val="0-#ppt_h/2"/>
                                          </p:val>
                                        </p:tav>
                                        <p:tav tm="100000">
                                          <p:val>
                                            <p:strVal val="#ppt_y"/>
                                          </p:val>
                                        </p:tav>
                                      </p:tavLst>
                                    </p:anim>
                                  </p:childTnLst>
                                </p:cTn>
                              </p:par>
                            </p:childTnLst>
                          </p:cTn>
                        </p:par>
                        <p:par>
                          <p:cTn id="84" fill="hold">
                            <p:stCondLst>
                              <p:cond delay="11500"/>
                            </p:stCondLst>
                            <p:childTnLst>
                              <p:par>
                                <p:cTn id="85" presetID="2" presetClass="entr" presetSubtype="3"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1+#ppt_w/2"/>
                                          </p:val>
                                        </p:tav>
                                        <p:tav tm="100000">
                                          <p:val>
                                            <p:strVal val="#ppt_x"/>
                                          </p:val>
                                        </p:tav>
                                      </p:tavLst>
                                    </p:anim>
                                    <p:anim calcmode="lin" valueType="num">
                                      <p:cBhvr additive="base">
                                        <p:cTn id="88" dur="500" fill="hold"/>
                                        <p:tgtEl>
                                          <p:spTgt spid="26"/>
                                        </p:tgtEl>
                                        <p:attrNameLst>
                                          <p:attrName>ppt_y</p:attrName>
                                        </p:attrNameLst>
                                      </p:cBhvr>
                                      <p:tavLst>
                                        <p:tav tm="0">
                                          <p:val>
                                            <p:strVal val="0-#ppt_h/2"/>
                                          </p:val>
                                        </p:tav>
                                        <p:tav tm="100000">
                                          <p:val>
                                            <p:strVal val="#ppt_y"/>
                                          </p:val>
                                        </p:tav>
                                      </p:tavLst>
                                    </p:anim>
                                  </p:childTnLst>
                                </p:cTn>
                              </p:par>
                            </p:childTnLst>
                          </p:cTn>
                        </p:par>
                        <p:par>
                          <p:cTn id="89" fill="hold">
                            <p:stCondLst>
                              <p:cond delay="12000"/>
                            </p:stCondLst>
                            <p:childTnLst>
                              <p:par>
                                <p:cTn id="90" presetID="2" presetClass="entr" presetSubtype="3"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1+#ppt_w/2"/>
                                          </p:val>
                                        </p:tav>
                                        <p:tav tm="100000">
                                          <p:val>
                                            <p:strVal val="#ppt_x"/>
                                          </p:val>
                                        </p:tav>
                                      </p:tavLst>
                                    </p:anim>
                                    <p:anim calcmode="lin" valueType="num">
                                      <p:cBhvr additive="base">
                                        <p:cTn id="93" dur="500" fill="hold"/>
                                        <p:tgtEl>
                                          <p:spTgt spid="27"/>
                                        </p:tgtEl>
                                        <p:attrNameLst>
                                          <p:attrName>ppt_y</p:attrName>
                                        </p:attrNameLst>
                                      </p:cBhvr>
                                      <p:tavLst>
                                        <p:tav tm="0">
                                          <p:val>
                                            <p:strVal val="0-#ppt_h/2"/>
                                          </p:val>
                                        </p:tav>
                                        <p:tav tm="100000">
                                          <p:val>
                                            <p:strVal val="#ppt_y"/>
                                          </p:val>
                                        </p:tav>
                                      </p:tavLst>
                                    </p:anim>
                                  </p:childTnLst>
                                </p:cTn>
                              </p:par>
                            </p:childTnLst>
                          </p:cTn>
                        </p:par>
                        <p:par>
                          <p:cTn id="94" fill="hold">
                            <p:stCondLst>
                              <p:cond delay="12500"/>
                            </p:stCondLst>
                            <p:childTnLst>
                              <p:par>
                                <p:cTn id="95" presetID="2" presetClass="entr" presetSubtype="3"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1+#ppt_w/2"/>
                                          </p:val>
                                        </p:tav>
                                        <p:tav tm="100000">
                                          <p:val>
                                            <p:strVal val="#ppt_x"/>
                                          </p:val>
                                        </p:tav>
                                      </p:tavLst>
                                    </p:anim>
                                    <p:anim calcmode="lin" valueType="num">
                                      <p:cBhvr additive="base">
                                        <p:cTn id="9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34" grpId="0" bldLvl="0" animBg="1"/>
      <p:bldP spid="42" grpId="0"/>
      <p:bldP spid="43" grpId="0"/>
      <p:bldP spid="50" grpId="0"/>
      <p:bldP spid="135" grpId="0" animBg="1"/>
      <p:bldP spid="15" grpId="0" animBg="1"/>
      <p:bldP spid="15" grpId="1" animBg="1"/>
      <p:bldP spid="15" grpId="2" animBg="1"/>
      <p:bldP spid="15" grpId="3" animBg="1"/>
      <p:bldP spid="15" grpId="4" animBg="1"/>
      <p:bldP spid="18" grpId="0" animBg="1"/>
      <p:bldP spid="19" grpId="0" animBg="1"/>
      <p:bldP spid="24" grpId="0" animBg="1"/>
      <p:bldP spid="25" grpId="0" animBg="1"/>
      <p:bldP spid="26" grpId="0" animBg="1"/>
      <p:bldP spid="27" grpId="0" animBg="1"/>
      <p:bldP spid="28" grpId="0" animBg="1"/>
      <p:bldP spid="29" grpId="0" animBg="1"/>
      <p:bldP spid="30" grpId="0" animBg="1"/>
      <p:bldP spid="30" grpId="1" animBg="1"/>
      <p:bldP spid="30" grpId="2" animBg="1"/>
      <p:bldP spid="30" grpId="3" animBg="1"/>
      <p:bldP spid="30" grpId="4" animBg="1"/>
      <p:bldP spid="3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12325"/>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逐项核对或填写个人信息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084266"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核对修改信息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3</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4071688" y="897255"/>
            <a:ext cx="3449458"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核对和填写修改完基本信息点击</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信息无误</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21" name="图片 20" descr="09090.jpg"/>
          <p:cNvPicPr>
            <a:picLocks noChangeAspect="1"/>
          </p:cNvPicPr>
          <p:nvPr/>
        </p:nvPicPr>
        <p:blipFill>
          <a:blip r:embed="rId5" cstate="print"/>
          <a:stretch>
            <a:fillRect/>
          </a:stretch>
        </p:blipFill>
        <p:spPr>
          <a:xfrm>
            <a:off x="3449907" y="1483777"/>
            <a:ext cx="4588807" cy="2960915"/>
          </a:xfrm>
          <a:prstGeom prst="rect">
            <a:avLst/>
          </a:prstGeom>
        </p:spPr>
      </p:pic>
      <p:sp>
        <p:nvSpPr>
          <p:cNvPr id="135" name=" 135"/>
          <p:cNvSpPr/>
          <p:nvPr/>
        </p:nvSpPr>
        <p:spPr>
          <a:xfrm rot="10642708">
            <a:off x="5984584" y="1452929"/>
            <a:ext cx="346702" cy="19420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圆角矩形 14"/>
          <p:cNvSpPr/>
          <p:nvPr/>
        </p:nvSpPr>
        <p:spPr>
          <a:xfrm>
            <a:off x="5236127" y="3691532"/>
            <a:ext cx="616858" cy="188687"/>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 135"/>
          <p:cNvSpPr/>
          <p:nvPr/>
        </p:nvSpPr>
        <p:spPr>
          <a:xfrm rot="10543500">
            <a:off x="5719993" y="2491634"/>
            <a:ext cx="329208" cy="1848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135"/>
          <p:cNvSpPr/>
          <p:nvPr/>
        </p:nvSpPr>
        <p:spPr>
          <a:xfrm rot="10558013">
            <a:off x="5967059" y="2736312"/>
            <a:ext cx="393744" cy="236584"/>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 135"/>
          <p:cNvSpPr/>
          <p:nvPr/>
        </p:nvSpPr>
        <p:spPr>
          <a:xfrm rot="10642708">
            <a:off x="6255453" y="2319472"/>
            <a:ext cx="346702" cy="19420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 135"/>
          <p:cNvSpPr/>
          <p:nvPr/>
        </p:nvSpPr>
        <p:spPr>
          <a:xfrm rot="10800000">
            <a:off x="6133747" y="3239240"/>
            <a:ext cx="505265" cy="17865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 135"/>
          <p:cNvSpPr/>
          <p:nvPr/>
        </p:nvSpPr>
        <p:spPr>
          <a:xfrm rot="10800000">
            <a:off x="6146908" y="3002179"/>
            <a:ext cx="409256" cy="192257"/>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35"/>
          <p:cNvSpPr/>
          <p:nvPr/>
        </p:nvSpPr>
        <p:spPr>
          <a:xfrm rot="10800000">
            <a:off x="5807176" y="3703697"/>
            <a:ext cx="505265" cy="17865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TextBox 22"/>
          <p:cNvSpPr txBox="1"/>
          <p:nvPr/>
        </p:nvSpPr>
        <p:spPr>
          <a:xfrm>
            <a:off x="3056239" y="840259"/>
            <a:ext cx="909223"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9</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2"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500" fill="hold"/>
                                        <p:tgtEl>
                                          <p:spTgt spid="135"/>
                                        </p:tgtEl>
                                        <p:attrNameLst>
                                          <p:attrName>ppt_x</p:attrName>
                                        </p:attrNameLst>
                                      </p:cBhvr>
                                      <p:tavLst>
                                        <p:tav tm="0">
                                          <p:val>
                                            <p:strVal val="1+#ppt_w/2"/>
                                          </p:val>
                                        </p:tav>
                                        <p:tav tm="100000">
                                          <p:val>
                                            <p:strVal val="#ppt_x"/>
                                          </p:val>
                                        </p:tav>
                                      </p:tavLst>
                                    </p:anim>
                                    <p:anim calcmode="lin" valueType="num">
                                      <p:cBhvr additive="base">
                                        <p:cTn id="24" dur="500" fill="hold"/>
                                        <p:tgtEl>
                                          <p:spTgt spid="135"/>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2"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par>
                          <p:cTn id="30" fill="hold">
                            <p:stCondLst>
                              <p:cond delay="5500"/>
                            </p:stCondLst>
                            <p:childTnLst>
                              <p:par>
                                <p:cTn id="31" presetID="2" presetClass="entr" presetSubtype="3"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par>
                          <p:cTn id="35" fill="hold">
                            <p:stCondLst>
                              <p:cond delay="6000"/>
                            </p:stCondLst>
                            <p:childTnLst>
                              <p:par>
                                <p:cTn id="36" presetID="2" presetClass="entr" presetSubtype="3"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1+#ppt_w/2"/>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2" presetClass="entr" presetSubtype="3"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7000"/>
                            </p:stCondLst>
                            <p:childTnLst>
                              <p:par>
                                <p:cTn id="46" presetID="2" presetClass="entr" presetSubtype="3"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0-#ppt_h/2"/>
                                          </p:val>
                                        </p:tav>
                                        <p:tav tm="100000">
                                          <p:val>
                                            <p:strVal val="#ppt_y"/>
                                          </p:val>
                                        </p:tav>
                                      </p:tavLst>
                                    </p:anim>
                                  </p:childTnLst>
                                </p:cTn>
                              </p:par>
                            </p:childTnLst>
                          </p:cTn>
                        </p:par>
                        <p:par>
                          <p:cTn id="50" fill="hold">
                            <p:stCondLst>
                              <p:cond delay="7500"/>
                            </p:stCondLst>
                            <p:childTnLst>
                              <p:par>
                                <p:cTn id="51" presetID="2" presetClass="entr" presetSubtype="3"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0-#ppt_h/2"/>
                                          </p:val>
                                        </p:tav>
                                        <p:tav tm="100000">
                                          <p:val>
                                            <p:strVal val="#ppt_y"/>
                                          </p:val>
                                        </p:tav>
                                      </p:tavLst>
                                    </p:anim>
                                  </p:childTnLst>
                                </p:cTn>
                              </p:par>
                            </p:childTnLst>
                          </p:cTn>
                        </p:par>
                        <p:par>
                          <p:cTn id="55" fill="hold">
                            <p:stCondLst>
                              <p:cond delay="8000"/>
                            </p:stCondLst>
                            <p:childTnLst>
                              <p:par>
                                <p:cTn id="56" presetID="1" presetClass="entr" presetSubtype="0" fill="hold" grpId="2"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8000"/>
                            </p:stCondLst>
                            <p:childTnLst>
                              <p:par>
                                <p:cTn id="59" presetID="11" presetClass="entr" presetSubtype="0" fill="hold" grpId="4" nodeType="afterEffect">
                                  <p:stCondLst>
                                    <p:cond delay="0"/>
                                  </p:stCondLst>
                                  <p:childTnLst>
                                    <p:set>
                                      <p:cBhvr>
                                        <p:cTn id="60" dur="1000">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50" grpId="0"/>
      <p:bldP spid="135" grpId="0" bldLvl="0" animBg="1"/>
      <p:bldP spid="15" grpId="0" animBg="1"/>
      <p:bldP spid="15" grpId="1" animBg="1"/>
      <p:bldP spid="15" grpId="2" bldLvl="0" animBg="1"/>
      <p:bldP spid="15" grpId="3" animBg="1"/>
      <p:bldP spid="15" grpId="4" bldLvl="0" animBg="1"/>
      <p:bldP spid="18" grpId="0" bldLvl="0" animBg="1"/>
      <p:bldP spid="19" grpId="0" bldLvl="0" animBg="1"/>
      <p:bldP spid="24" grpId="0" bldLvl="0" animBg="1"/>
      <p:bldP spid="25" grpId="0" bldLvl="0" animBg="1"/>
      <p:bldP spid="28" grpId="0" bldLvl="0" animBg="1"/>
      <p:bldP spid="22" grpId="0" bldLvl="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逐项核对或修改个人信息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084266"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核对修改信息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3</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83361" y="889017"/>
            <a:ext cx="5259493"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核对或修改完学籍信息点击</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学籍学历信息无误</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20" name="图片 19" descr="0000.jpg"/>
          <p:cNvPicPr>
            <a:picLocks noChangeAspect="1"/>
          </p:cNvPicPr>
          <p:nvPr/>
        </p:nvPicPr>
        <p:blipFill>
          <a:blip r:embed="rId5" cstate="print"/>
          <a:stretch>
            <a:fillRect/>
          </a:stretch>
        </p:blipFill>
        <p:spPr>
          <a:xfrm>
            <a:off x="3484605" y="1532238"/>
            <a:ext cx="4588153" cy="2907956"/>
          </a:xfrm>
          <a:prstGeom prst="rect">
            <a:avLst/>
          </a:prstGeom>
        </p:spPr>
      </p:pic>
      <p:sp>
        <p:nvSpPr>
          <p:cNvPr id="15" name="圆角矩形 14"/>
          <p:cNvSpPr/>
          <p:nvPr/>
        </p:nvSpPr>
        <p:spPr>
          <a:xfrm>
            <a:off x="5280454" y="3839814"/>
            <a:ext cx="762000" cy="18025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2093452">
            <a:off x="4338425" y="3396326"/>
            <a:ext cx="1122548" cy="521524"/>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TextBox 22"/>
          <p:cNvSpPr txBox="1"/>
          <p:nvPr/>
        </p:nvSpPr>
        <p:spPr>
          <a:xfrm>
            <a:off x="3056239" y="840259"/>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10</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7"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1" presetClass="entr" presetSubtype="0" fill="hold" grpId="2"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4" nodeType="afterEffect">
                                  <p:stCondLst>
                                    <p:cond delay="0"/>
                                  </p:stCondLst>
                                  <p:childTnLst>
                                    <p:set>
                                      <p:cBhvr>
                                        <p:cTn id="30" dur="1000">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50" grpId="0"/>
      <p:bldP spid="15" grpId="0" animBg="1"/>
      <p:bldP spid="15" grpId="1" animBg="1"/>
      <p:bldP spid="15" grpId="2" bldLvl="0" animBg="1"/>
      <p:bldP spid="15" grpId="3" animBg="1"/>
      <p:bldP spid="15" grpId="4" bldLvl="0" animBg="1"/>
      <p:bldP spid="22" grpId="0" bldLvl="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1618" y="3105388"/>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认真阅读兵役登记 须知</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199596" y="2776695"/>
            <a:ext cx="1411412" cy="222250"/>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阅读须知</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smtClean="0">
                <a:solidFill>
                  <a:schemeClr val="bg1"/>
                </a:solidFill>
                <a:ea typeface="MS PGothic" panose="020B0600070205080204" pitchFamily="34" charset="-128"/>
              </a:rPr>
              <a:t>4</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23407" y="897255"/>
            <a:ext cx="3993156"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阅读完</a:t>
            </a:r>
            <a:r>
              <a:rPr kumimoji="0" lang="zh-CN" altLang="en-US" sz="12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兵役登记须知后点击</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我已阅读兵役登记须知</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2" name="图片 11" descr="我已阅读须知.png"/>
          <p:cNvPicPr>
            <a:picLocks noChangeAspect="1"/>
          </p:cNvPicPr>
          <p:nvPr/>
        </p:nvPicPr>
        <p:blipFill>
          <a:blip r:embed="rId5" cstate="print"/>
          <a:stretch>
            <a:fillRect/>
          </a:stretch>
        </p:blipFill>
        <p:spPr>
          <a:xfrm>
            <a:off x="3542270" y="1449861"/>
            <a:ext cx="4413852" cy="3064474"/>
          </a:xfrm>
          <a:prstGeom prst="rect">
            <a:avLst/>
          </a:prstGeom>
        </p:spPr>
      </p:pic>
      <p:sp>
        <p:nvSpPr>
          <p:cNvPr id="15" name="圆角矩形 14"/>
          <p:cNvSpPr/>
          <p:nvPr/>
        </p:nvSpPr>
        <p:spPr>
          <a:xfrm>
            <a:off x="5782961" y="4276418"/>
            <a:ext cx="864973" cy="20496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7473394">
            <a:off x="6299031" y="3626985"/>
            <a:ext cx="1122548" cy="521524"/>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TextBox 12"/>
          <p:cNvSpPr txBox="1"/>
          <p:nvPr/>
        </p:nvSpPr>
        <p:spPr>
          <a:xfrm>
            <a:off x="3056239" y="840259"/>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11</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6"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2" grpId="0"/>
      <p:bldP spid="43" grpId="0"/>
      <p:bldP spid="50" grpId="0"/>
      <p:bldP spid="15" grpId="0" animBg="1"/>
      <p:bldP spid="15" grpId="1" animBg="1"/>
      <p:bldP spid="15" grpId="2" bldLvl="0" animBg="1"/>
      <p:bldP spid="15" grpId="3" animBg="1"/>
      <p:bldP spid="15" grpId="4" bldLvl="0" animBg="1"/>
      <p:bldP spid="22" grpId="0" bldLvl="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9856" y="3245431"/>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真</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实填写自己的兵役登记信息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935985" y="2776695"/>
            <a:ext cx="1568318"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填写兵役登记信息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0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5</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31644" y="921969"/>
            <a:ext cx="3737783"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填写自己的兵役登记基本信息（</a:t>
            </a:r>
            <a:r>
              <a:rPr kumimoji="0" lang="zh-CN" altLang="en-US" sz="12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红色*号处必填</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3" name="图片 12" descr="123.jpg"/>
          <p:cNvPicPr>
            <a:picLocks noChangeAspect="1"/>
          </p:cNvPicPr>
          <p:nvPr/>
        </p:nvPicPr>
        <p:blipFill>
          <a:blip r:embed="rId5" cstate="print"/>
          <a:stretch>
            <a:fillRect/>
          </a:stretch>
        </p:blipFill>
        <p:spPr>
          <a:xfrm>
            <a:off x="3492845" y="1573060"/>
            <a:ext cx="4531452" cy="2817707"/>
          </a:xfrm>
          <a:prstGeom prst="rect">
            <a:avLst/>
          </a:prstGeom>
        </p:spPr>
      </p:pic>
      <p:sp>
        <p:nvSpPr>
          <p:cNvPr id="15" name="圆角矩形 14"/>
          <p:cNvSpPr/>
          <p:nvPr/>
        </p:nvSpPr>
        <p:spPr>
          <a:xfrm>
            <a:off x="5305167" y="3731740"/>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8829477">
            <a:off x="5651088" y="3568116"/>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圆角矩形 13"/>
          <p:cNvSpPr/>
          <p:nvPr/>
        </p:nvSpPr>
        <p:spPr>
          <a:xfrm>
            <a:off x="5325762" y="3933567"/>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 135"/>
          <p:cNvSpPr/>
          <p:nvPr/>
        </p:nvSpPr>
        <p:spPr>
          <a:xfrm rot="8829477">
            <a:off x="5688158" y="3753467"/>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TextBox 16"/>
          <p:cNvSpPr txBox="1"/>
          <p:nvPr/>
        </p:nvSpPr>
        <p:spPr>
          <a:xfrm>
            <a:off x="3056239" y="873211"/>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12</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8"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1" presetClass="entr" presetSubtype="0" fill="hold" grpId="2" nodeType="after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4" nodeType="afterEffect">
                                  <p:stCondLst>
                                    <p:cond delay="0"/>
                                  </p:stCondLst>
                                  <p:childTnLst>
                                    <p:set>
                                      <p:cBhvr>
                                        <p:cTn id="58" dur="1000">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2" grpId="0"/>
      <p:bldP spid="43" grpId="0"/>
      <p:bldP spid="50" grpId="0"/>
      <p:bldP spid="15" grpId="0" animBg="1"/>
      <p:bldP spid="15" grpId="1" animBg="1"/>
      <p:bldP spid="15" grpId="2" bldLvl="0" animBg="1"/>
      <p:bldP spid="15" grpId="3" animBg="1"/>
      <p:bldP spid="15" grpId="4" bldLvl="0" animBg="1"/>
      <p:bldP spid="22" grpId="0" bldLvl="0" animBg="1"/>
      <p:bldP spid="14" grpId="0" animBg="1"/>
      <p:bldP spid="14" grpId="1" animBg="1"/>
      <p:bldP spid="14" grpId="2" bldLvl="0" animBg="1"/>
      <p:bldP spid="14" grpId="3" animBg="1"/>
      <p:bldP spid="14" grpId="4" bldLvl="0" animBg="1"/>
      <p:bldP spid="16" grpId="0" bldLvl="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图形1.jpg"/>
          <p:cNvPicPr>
            <a:picLocks noChangeAspect="1"/>
          </p:cNvPicPr>
          <p:nvPr/>
        </p:nvPicPr>
        <p:blipFill>
          <a:blip r:embed="rId4" cstate="print"/>
          <a:stretch>
            <a:fillRect/>
          </a:stretch>
        </p:blipFill>
        <p:spPr>
          <a:xfrm>
            <a:off x="1" y="0"/>
            <a:ext cx="9144000"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9856" y="3245431"/>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真</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实选填自己的兵役登记信息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935985" y="2776695"/>
            <a:ext cx="1568318"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填写兵役登记信息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5</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81072" y="872541"/>
            <a:ext cx="3795447"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选填自己的兵役登记学业信息（</a:t>
            </a:r>
            <a:r>
              <a:rPr kumimoji="0" lang="zh-CN" altLang="en-US" sz="12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红色*号处必填</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7" name="图片 16" descr="填写信息2.png"/>
          <p:cNvPicPr>
            <a:picLocks noChangeAspect="1"/>
          </p:cNvPicPr>
          <p:nvPr/>
        </p:nvPicPr>
        <p:blipFill>
          <a:blip r:embed="rId5" cstate="print"/>
          <a:stretch>
            <a:fillRect/>
          </a:stretch>
        </p:blipFill>
        <p:spPr>
          <a:xfrm>
            <a:off x="3501081" y="1524001"/>
            <a:ext cx="4514409" cy="2911044"/>
          </a:xfrm>
          <a:prstGeom prst="rect">
            <a:avLst/>
          </a:prstGeom>
        </p:spPr>
      </p:pic>
      <p:sp>
        <p:nvSpPr>
          <p:cNvPr id="15" name="圆角矩形 14"/>
          <p:cNvSpPr/>
          <p:nvPr/>
        </p:nvSpPr>
        <p:spPr>
          <a:xfrm>
            <a:off x="5255740" y="1482810"/>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8829477">
            <a:off x="5543996" y="1319187"/>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圆角矩形 13"/>
          <p:cNvSpPr/>
          <p:nvPr/>
        </p:nvSpPr>
        <p:spPr>
          <a:xfrm>
            <a:off x="5301048" y="2145956"/>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 135"/>
          <p:cNvSpPr/>
          <p:nvPr/>
        </p:nvSpPr>
        <p:spPr>
          <a:xfrm rot="8829477">
            <a:off x="5646970" y="1974094"/>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圆角矩形 17"/>
          <p:cNvSpPr/>
          <p:nvPr/>
        </p:nvSpPr>
        <p:spPr>
          <a:xfrm>
            <a:off x="5305167" y="2636108"/>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309285" y="2837935"/>
            <a:ext cx="444844"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325762" y="3851189"/>
            <a:ext cx="1659924" cy="119449"/>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5288691" y="4118918"/>
            <a:ext cx="345990" cy="140044"/>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5305167" y="1944129"/>
            <a:ext cx="395417" cy="131806"/>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 135"/>
          <p:cNvSpPr/>
          <p:nvPr/>
        </p:nvSpPr>
        <p:spPr>
          <a:xfrm rot="8829477">
            <a:off x="5585187" y="1764029"/>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 135"/>
          <p:cNvSpPr/>
          <p:nvPr/>
        </p:nvSpPr>
        <p:spPr>
          <a:xfrm rot="8829477">
            <a:off x="5634614" y="2472483"/>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 135"/>
          <p:cNvSpPr/>
          <p:nvPr/>
        </p:nvSpPr>
        <p:spPr>
          <a:xfrm rot="8829477">
            <a:off x="5638732" y="2657834"/>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 135"/>
          <p:cNvSpPr/>
          <p:nvPr/>
        </p:nvSpPr>
        <p:spPr>
          <a:xfrm rot="8829477">
            <a:off x="6911478" y="3642255"/>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 135"/>
          <p:cNvSpPr/>
          <p:nvPr/>
        </p:nvSpPr>
        <p:spPr>
          <a:xfrm rot="8829477">
            <a:off x="5548115" y="3975887"/>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TextBox 28"/>
          <p:cNvSpPr txBox="1"/>
          <p:nvPr/>
        </p:nvSpPr>
        <p:spPr>
          <a:xfrm>
            <a:off x="3072715" y="815547"/>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13</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0"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1" presetClass="entr" presetSubtype="0" fill="hold" grpId="2"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4" nodeType="afterEffect">
                                  <p:stCondLst>
                                    <p:cond delay="0"/>
                                  </p:stCondLst>
                                  <p:childTnLst>
                                    <p:set>
                                      <p:cBhvr>
                                        <p:cTn id="30" dur="1000">
                                          <p:stCondLst>
                                            <p:cond delay="0"/>
                                          </p:stCondLst>
                                        </p:cTn>
                                        <p:tgtEl>
                                          <p:spTgt spid="15"/>
                                        </p:tgtEl>
                                        <p:attrNameLst>
                                          <p:attrName>style.visibility</p:attrName>
                                        </p:attrNameLst>
                                      </p:cBhvr>
                                      <p:to>
                                        <p:strVal val="visible"/>
                                      </p:to>
                                    </p:set>
                                  </p:childTnLst>
                                </p:cTn>
                              </p:par>
                            </p:childTnLst>
                          </p:cTn>
                        </p:par>
                        <p:par>
                          <p:cTn id="31" fill="hold">
                            <p:stCondLst>
                              <p:cond delay="6000"/>
                            </p:stCondLst>
                            <p:childTnLst>
                              <p:par>
                                <p:cTn id="32" presetID="2" presetClass="entr" presetSubtype="3"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par>
                          <p:cTn id="36" fill="hold">
                            <p:stCondLst>
                              <p:cond delay="6500"/>
                            </p:stCondLst>
                            <p:childTnLst>
                              <p:par>
                                <p:cTn id="37" presetID="1" presetClass="entr" presetSubtype="0" fill="hold" grpId="2"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6500"/>
                            </p:stCondLst>
                            <p:childTnLst>
                              <p:par>
                                <p:cTn id="40" presetID="11" presetClass="entr" presetSubtype="0" fill="hold" grpId="4" nodeType="afterEffect">
                                  <p:stCondLst>
                                    <p:cond delay="0"/>
                                  </p:stCondLst>
                                  <p:childTnLst>
                                    <p:set>
                                      <p:cBhvr>
                                        <p:cTn id="41" dur="1000">
                                          <p:stCondLst>
                                            <p:cond delay="0"/>
                                          </p:stCondLst>
                                        </p:cTn>
                                        <p:tgtEl>
                                          <p:spTgt spid="23"/>
                                        </p:tgtEl>
                                        <p:attrNameLst>
                                          <p:attrName>style.visibility</p:attrName>
                                        </p:attrNameLst>
                                      </p:cBhvr>
                                      <p:to>
                                        <p:strVal val="visible"/>
                                      </p:to>
                                    </p:set>
                                  </p:childTnLst>
                                </p:cTn>
                              </p:par>
                            </p:childTnLst>
                          </p:cTn>
                        </p:par>
                        <p:par>
                          <p:cTn id="42" fill="hold">
                            <p:stCondLst>
                              <p:cond delay="7500"/>
                            </p:stCondLst>
                            <p:childTnLst>
                              <p:par>
                                <p:cTn id="43" presetID="2" presetClass="entr" presetSubtype="3"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childTnLst>
                          </p:cTn>
                        </p:par>
                        <p:par>
                          <p:cTn id="47" fill="hold">
                            <p:stCondLst>
                              <p:cond delay="8000"/>
                            </p:stCondLst>
                            <p:childTnLst>
                              <p:par>
                                <p:cTn id="48" presetID="1" presetClass="entr" presetSubtype="0" fill="hold" grpId="2"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8000"/>
                            </p:stCondLst>
                            <p:childTnLst>
                              <p:par>
                                <p:cTn id="51" presetID="11" presetClass="entr" presetSubtype="0" fill="hold" grpId="4" nodeType="afterEffect">
                                  <p:stCondLst>
                                    <p:cond delay="0"/>
                                  </p:stCondLst>
                                  <p:childTnLst>
                                    <p:set>
                                      <p:cBhvr>
                                        <p:cTn id="52" dur="1000">
                                          <p:stCondLst>
                                            <p:cond delay="0"/>
                                          </p:stCondLst>
                                        </p:cTn>
                                        <p:tgtEl>
                                          <p:spTgt spid="14"/>
                                        </p:tgtEl>
                                        <p:attrNameLst>
                                          <p:attrName>style.visibility</p:attrName>
                                        </p:attrNameLst>
                                      </p:cBhvr>
                                      <p:to>
                                        <p:strVal val="visible"/>
                                      </p:to>
                                    </p:set>
                                  </p:childTnLst>
                                </p:cTn>
                              </p:par>
                            </p:childTnLst>
                          </p:cTn>
                        </p:par>
                        <p:par>
                          <p:cTn id="53" fill="hold">
                            <p:stCondLst>
                              <p:cond delay="9000"/>
                            </p:stCondLst>
                            <p:childTnLst>
                              <p:par>
                                <p:cTn id="54" presetID="2" presetClass="entr" presetSubtype="3"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1+#ppt_w/2"/>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1" presetClass="entr" presetSubtype="0" fill="hold" grpId="2" nodeType="after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par>
                          <p:cTn id="61" fill="hold">
                            <p:stCondLst>
                              <p:cond delay="9500"/>
                            </p:stCondLst>
                            <p:childTnLst>
                              <p:par>
                                <p:cTn id="62" presetID="11" presetClass="entr" presetSubtype="0" fill="hold" grpId="4" nodeType="afterEffect">
                                  <p:stCondLst>
                                    <p:cond delay="0"/>
                                  </p:stCondLst>
                                  <p:childTnLst>
                                    <p:set>
                                      <p:cBhvr>
                                        <p:cTn id="63" dur="1000">
                                          <p:stCondLst>
                                            <p:cond delay="0"/>
                                          </p:stCondLst>
                                        </p:cTn>
                                        <p:tgtEl>
                                          <p:spTgt spid="18"/>
                                        </p:tgtEl>
                                        <p:attrNameLst>
                                          <p:attrName>style.visibility</p:attrName>
                                        </p:attrNameLst>
                                      </p:cBhvr>
                                      <p:to>
                                        <p:strVal val="visible"/>
                                      </p:to>
                                    </p:set>
                                  </p:childTnLst>
                                </p:cTn>
                              </p:par>
                            </p:childTnLst>
                          </p:cTn>
                        </p:par>
                        <p:par>
                          <p:cTn id="64" fill="hold">
                            <p:stCondLst>
                              <p:cond delay="10500"/>
                            </p:stCondLst>
                            <p:childTnLst>
                              <p:par>
                                <p:cTn id="65" presetID="2" presetClass="entr" presetSubtype="3"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0-#ppt_h/2"/>
                                          </p:val>
                                        </p:tav>
                                        <p:tav tm="100000">
                                          <p:val>
                                            <p:strVal val="#ppt_y"/>
                                          </p:val>
                                        </p:tav>
                                      </p:tavLst>
                                    </p:anim>
                                  </p:childTnLst>
                                </p:cTn>
                              </p:par>
                            </p:childTnLst>
                          </p:cTn>
                        </p:par>
                        <p:par>
                          <p:cTn id="69" fill="hold">
                            <p:stCondLst>
                              <p:cond delay="11000"/>
                            </p:stCondLst>
                            <p:childTnLst>
                              <p:par>
                                <p:cTn id="70" presetID="1" presetClass="entr" presetSubtype="0" fill="hold" grpId="2" nodeType="after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par>
                          <p:cTn id="72" fill="hold">
                            <p:stCondLst>
                              <p:cond delay="11000"/>
                            </p:stCondLst>
                            <p:childTnLst>
                              <p:par>
                                <p:cTn id="73" presetID="11" presetClass="entr" presetSubtype="0" fill="hold" grpId="4" nodeType="afterEffect">
                                  <p:stCondLst>
                                    <p:cond delay="0"/>
                                  </p:stCondLst>
                                  <p:childTnLst>
                                    <p:set>
                                      <p:cBhvr>
                                        <p:cTn id="74" dur="1000">
                                          <p:stCondLst>
                                            <p:cond delay="0"/>
                                          </p:stCondLst>
                                        </p:cTn>
                                        <p:tgtEl>
                                          <p:spTgt spid="19"/>
                                        </p:tgtEl>
                                        <p:attrNameLst>
                                          <p:attrName>style.visibility</p:attrName>
                                        </p:attrNameLst>
                                      </p:cBhvr>
                                      <p:to>
                                        <p:strVal val="visible"/>
                                      </p:to>
                                    </p:set>
                                  </p:childTnLst>
                                </p:cTn>
                              </p:par>
                            </p:childTnLst>
                          </p:cTn>
                        </p:par>
                        <p:par>
                          <p:cTn id="75" fill="hold">
                            <p:stCondLst>
                              <p:cond delay="12000"/>
                            </p:stCondLst>
                            <p:childTnLst>
                              <p:par>
                                <p:cTn id="76" presetID="2" presetClass="entr" presetSubtype="3"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0-#ppt_h/2"/>
                                          </p:val>
                                        </p:tav>
                                        <p:tav tm="100000">
                                          <p:val>
                                            <p:strVal val="#ppt_y"/>
                                          </p:val>
                                        </p:tav>
                                      </p:tavLst>
                                    </p:anim>
                                  </p:childTnLst>
                                </p:cTn>
                              </p:par>
                            </p:childTnLst>
                          </p:cTn>
                        </p:par>
                        <p:par>
                          <p:cTn id="80" fill="hold">
                            <p:stCondLst>
                              <p:cond delay="12500"/>
                            </p:stCondLst>
                            <p:childTnLst>
                              <p:par>
                                <p:cTn id="81" presetID="1" presetClass="entr" presetSubtype="0" fill="hold" grpId="2" nodeType="after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par>
                          <p:cTn id="83" fill="hold">
                            <p:stCondLst>
                              <p:cond delay="12500"/>
                            </p:stCondLst>
                            <p:childTnLst>
                              <p:par>
                                <p:cTn id="84" presetID="11" presetClass="entr" presetSubtype="0" fill="hold" grpId="4" nodeType="afterEffect">
                                  <p:stCondLst>
                                    <p:cond delay="0"/>
                                  </p:stCondLst>
                                  <p:childTnLst>
                                    <p:set>
                                      <p:cBhvr>
                                        <p:cTn id="85" dur="1000">
                                          <p:stCondLst>
                                            <p:cond delay="0"/>
                                          </p:stCondLst>
                                        </p:cTn>
                                        <p:tgtEl>
                                          <p:spTgt spid="20"/>
                                        </p:tgtEl>
                                        <p:attrNameLst>
                                          <p:attrName>style.visibility</p:attrName>
                                        </p:attrNameLst>
                                      </p:cBhvr>
                                      <p:to>
                                        <p:strVal val="visible"/>
                                      </p:to>
                                    </p:set>
                                  </p:childTnLst>
                                </p:cTn>
                              </p:par>
                            </p:childTnLst>
                          </p:cTn>
                        </p:par>
                        <p:par>
                          <p:cTn id="86" fill="hold">
                            <p:stCondLst>
                              <p:cond delay="13500"/>
                            </p:stCondLst>
                            <p:childTnLst>
                              <p:par>
                                <p:cTn id="87" presetID="2" presetClass="entr" presetSubtype="3"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1+#ppt_w/2"/>
                                          </p:val>
                                        </p:tav>
                                        <p:tav tm="100000">
                                          <p:val>
                                            <p:strVal val="#ppt_x"/>
                                          </p:val>
                                        </p:tav>
                                      </p:tavLst>
                                    </p:anim>
                                    <p:anim calcmode="lin" valueType="num">
                                      <p:cBhvr additive="base">
                                        <p:cTn id="90" dur="500" fill="hold"/>
                                        <p:tgtEl>
                                          <p:spTgt spid="28"/>
                                        </p:tgtEl>
                                        <p:attrNameLst>
                                          <p:attrName>ppt_y</p:attrName>
                                        </p:attrNameLst>
                                      </p:cBhvr>
                                      <p:tavLst>
                                        <p:tav tm="0">
                                          <p:val>
                                            <p:strVal val="0-#ppt_h/2"/>
                                          </p:val>
                                        </p:tav>
                                        <p:tav tm="100000">
                                          <p:val>
                                            <p:strVal val="#ppt_y"/>
                                          </p:val>
                                        </p:tav>
                                      </p:tavLst>
                                    </p:anim>
                                  </p:childTnLst>
                                </p:cTn>
                              </p:par>
                            </p:childTnLst>
                          </p:cTn>
                        </p:par>
                        <p:par>
                          <p:cTn id="91" fill="hold">
                            <p:stCondLst>
                              <p:cond delay="14000"/>
                            </p:stCondLst>
                            <p:childTnLst>
                              <p:par>
                                <p:cTn id="92" presetID="1" presetClass="entr" presetSubtype="0" fill="hold" grpId="2" nodeType="afterEffect">
                                  <p:stCondLst>
                                    <p:cond delay="0"/>
                                  </p:stCondLst>
                                  <p:childTnLst>
                                    <p:set>
                                      <p:cBhvr>
                                        <p:cTn id="93" dur="1" fill="hold">
                                          <p:stCondLst>
                                            <p:cond delay="0"/>
                                          </p:stCondLst>
                                        </p:cTn>
                                        <p:tgtEl>
                                          <p:spTgt spid="21"/>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4" nodeType="afterEffect">
                                  <p:stCondLst>
                                    <p:cond delay="0"/>
                                  </p:stCondLst>
                                  <p:childTnLst>
                                    <p:set>
                                      <p:cBhvr>
                                        <p:cTn id="96" dur="1000">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50" grpId="0"/>
      <p:bldP spid="15" grpId="0" animBg="1"/>
      <p:bldP spid="15" grpId="1" animBg="1"/>
      <p:bldP spid="15" grpId="2" bldLvl="0" animBg="1"/>
      <p:bldP spid="15" grpId="3" animBg="1"/>
      <p:bldP spid="15" grpId="4" bldLvl="0" animBg="1"/>
      <p:bldP spid="22" grpId="0" bldLvl="0" animBg="1"/>
      <p:bldP spid="14" grpId="0" animBg="1"/>
      <p:bldP spid="14" grpId="1" animBg="1"/>
      <p:bldP spid="14" grpId="2" bldLvl="0" animBg="1"/>
      <p:bldP spid="14" grpId="3" animBg="1"/>
      <p:bldP spid="14" grpId="4" bldLvl="0" animBg="1"/>
      <p:bldP spid="16" grpId="0" bldLvl="0" animBg="1"/>
      <p:bldP spid="18" grpId="0" animBg="1"/>
      <p:bldP spid="18" grpId="1" animBg="1"/>
      <p:bldP spid="18" grpId="2" bldLvl="0" animBg="1"/>
      <p:bldP spid="18" grpId="3" animBg="1"/>
      <p:bldP spid="18" grpId="4" bldLvl="0" animBg="1"/>
      <p:bldP spid="19" grpId="0" animBg="1"/>
      <p:bldP spid="19" grpId="1" animBg="1"/>
      <p:bldP spid="19" grpId="2" bldLvl="0" animBg="1"/>
      <p:bldP spid="19" grpId="3" animBg="1"/>
      <p:bldP spid="19" grpId="4" bldLvl="0" animBg="1"/>
      <p:bldP spid="20" grpId="0" animBg="1"/>
      <p:bldP spid="20" grpId="1" animBg="1"/>
      <p:bldP spid="20" grpId="2" bldLvl="0" animBg="1"/>
      <p:bldP spid="20" grpId="3" animBg="1"/>
      <p:bldP spid="20" grpId="4" bldLvl="0" animBg="1"/>
      <p:bldP spid="21" grpId="0" animBg="1"/>
      <p:bldP spid="21" grpId="1" animBg="1"/>
      <p:bldP spid="21" grpId="2" bldLvl="0" animBg="1"/>
      <p:bldP spid="21" grpId="3" animBg="1"/>
      <p:bldP spid="21" grpId="4" bldLvl="0" animBg="1"/>
      <p:bldP spid="23" grpId="0" animBg="1"/>
      <p:bldP spid="23" grpId="1" animBg="1"/>
      <p:bldP spid="23" grpId="2" bldLvl="0" animBg="1"/>
      <p:bldP spid="23" grpId="3" animBg="1"/>
      <p:bldP spid="23" grpId="4" bldLvl="0" animBg="1"/>
      <p:bldP spid="24" grpId="0" bldLvl="0" animBg="1"/>
      <p:bldP spid="25" grpId="0" bldLvl="0" animBg="1"/>
      <p:bldP spid="26" grpId="0" bldLvl="0" animBg="1"/>
      <p:bldP spid="27" grpId="0" bldLvl="0" animBg="1"/>
      <p:bldP spid="28" grpId="0" bldLvl="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图形1.jpg"/>
          <p:cNvPicPr>
            <a:picLocks noChangeAspect="1"/>
          </p:cNvPicPr>
          <p:nvPr/>
        </p:nvPicPr>
        <p:blipFill>
          <a:blip r:embed="rId4" cstate="print"/>
          <a:stretch>
            <a:fillRect/>
          </a:stretch>
        </p:blipFill>
        <p:spPr>
          <a:xfrm>
            <a:off x="1" y="0"/>
            <a:ext cx="9144000" cy="5143500"/>
          </a:xfrm>
          <a:prstGeom prst="rect">
            <a:avLst/>
          </a:prstGeom>
        </p:spPr>
      </p:pic>
      <p:sp>
        <p:nvSpPr>
          <p:cNvPr id="55" name="圆角矩形 54"/>
          <p:cNvSpPr/>
          <p:nvPr/>
        </p:nvSpPr>
        <p:spPr>
          <a:xfrm>
            <a:off x="3297572" y="1300531"/>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828800"/>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9856" y="3245431"/>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真</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实选填自己的兵役登记信息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935985" y="2776695"/>
            <a:ext cx="1568318"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填写兵役登记信息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809581"/>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5</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989309" y="864303"/>
            <a:ext cx="4009631" cy="25813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选填自己的兵役登记家庭信息（</a:t>
            </a:r>
            <a:r>
              <a:rPr kumimoji="0" lang="zh-CN" altLang="en-US" sz="12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红色*号处必填</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30" name="图片 29" descr="2211.jpg"/>
          <p:cNvPicPr>
            <a:picLocks noChangeAspect="1"/>
          </p:cNvPicPr>
          <p:nvPr/>
        </p:nvPicPr>
        <p:blipFill>
          <a:blip r:embed="rId5" cstate="print"/>
          <a:stretch>
            <a:fillRect/>
          </a:stretch>
        </p:blipFill>
        <p:spPr>
          <a:xfrm>
            <a:off x="3459892" y="1510094"/>
            <a:ext cx="4593265" cy="2930100"/>
          </a:xfrm>
          <a:prstGeom prst="rect">
            <a:avLst/>
          </a:prstGeom>
        </p:spPr>
      </p:pic>
      <p:sp>
        <p:nvSpPr>
          <p:cNvPr id="15" name="圆角矩形 14"/>
          <p:cNvSpPr/>
          <p:nvPr/>
        </p:nvSpPr>
        <p:spPr>
          <a:xfrm>
            <a:off x="5321642" y="2059459"/>
            <a:ext cx="659027" cy="14828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325760" y="2458994"/>
            <a:ext cx="869093" cy="144163"/>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 135"/>
          <p:cNvSpPr/>
          <p:nvPr/>
        </p:nvSpPr>
        <p:spPr>
          <a:xfrm rot="8829477">
            <a:off x="6124763" y="2303608"/>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圆角矩形 17"/>
          <p:cNvSpPr/>
          <p:nvPr/>
        </p:nvSpPr>
        <p:spPr>
          <a:xfrm>
            <a:off x="5313403" y="2800866"/>
            <a:ext cx="749645" cy="22242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317521" y="3118021"/>
            <a:ext cx="1437505" cy="185352"/>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309286" y="3492843"/>
            <a:ext cx="753763" cy="205946"/>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5313404" y="2265404"/>
            <a:ext cx="700218" cy="15652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 135"/>
          <p:cNvSpPr/>
          <p:nvPr/>
        </p:nvSpPr>
        <p:spPr>
          <a:xfrm rot="8829477">
            <a:off x="5931176" y="2134732"/>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 135"/>
          <p:cNvSpPr/>
          <p:nvPr/>
        </p:nvSpPr>
        <p:spPr>
          <a:xfrm rot="8829477">
            <a:off x="5922938" y="2653715"/>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 135"/>
          <p:cNvSpPr/>
          <p:nvPr/>
        </p:nvSpPr>
        <p:spPr>
          <a:xfrm rot="8829477">
            <a:off x="6643748" y="2995584"/>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 135"/>
          <p:cNvSpPr/>
          <p:nvPr/>
        </p:nvSpPr>
        <p:spPr>
          <a:xfrm rot="8829477">
            <a:off x="5922937" y="3386882"/>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35"/>
          <p:cNvSpPr/>
          <p:nvPr/>
        </p:nvSpPr>
        <p:spPr>
          <a:xfrm rot="8829477">
            <a:off x="5906459" y="1854648"/>
            <a:ext cx="470224" cy="245652"/>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TextBox 30"/>
          <p:cNvSpPr txBox="1"/>
          <p:nvPr/>
        </p:nvSpPr>
        <p:spPr>
          <a:xfrm>
            <a:off x="3072715" y="815547"/>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14</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3"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1" presetClass="entr" presetSubtype="0" fill="hold" grpId="2"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4" nodeType="afterEffect">
                                  <p:stCondLst>
                                    <p:cond delay="0"/>
                                  </p:stCondLst>
                                  <p:childTnLst>
                                    <p:set>
                                      <p:cBhvr>
                                        <p:cTn id="30" dur="1000">
                                          <p:stCondLst>
                                            <p:cond delay="0"/>
                                          </p:stCondLst>
                                        </p:cTn>
                                        <p:tgtEl>
                                          <p:spTgt spid="15"/>
                                        </p:tgtEl>
                                        <p:attrNameLst>
                                          <p:attrName>style.visibility</p:attrName>
                                        </p:attrNameLst>
                                      </p:cBhvr>
                                      <p:to>
                                        <p:strVal val="visible"/>
                                      </p:to>
                                    </p:set>
                                  </p:childTnLst>
                                </p:cTn>
                              </p:par>
                            </p:childTnLst>
                          </p:cTn>
                        </p:par>
                        <p:par>
                          <p:cTn id="31" fill="hold">
                            <p:stCondLst>
                              <p:cond delay="6000"/>
                            </p:stCondLst>
                            <p:childTnLst>
                              <p:par>
                                <p:cTn id="32" presetID="2" presetClass="entr" presetSubtype="3"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par>
                          <p:cTn id="36" fill="hold">
                            <p:stCondLst>
                              <p:cond delay="6500"/>
                            </p:stCondLst>
                            <p:childTnLst>
                              <p:par>
                                <p:cTn id="37" presetID="1" presetClass="entr" presetSubtype="0" fill="hold" grpId="2"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6500"/>
                            </p:stCondLst>
                            <p:childTnLst>
                              <p:par>
                                <p:cTn id="40" presetID="11" presetClass="entr" presetSubtype="0" fill="hold" grpId="4" nodeType="afterEffect">
                                  <p:stCondLst>
                                    <p:cond delay="0"/>
                                  </p:stCondLst>
                                  <p:childTnLst>
                                    <p:set>
                                      <p:cBhvr>
                                        <p:cTn id="41" dur="1000">
                                          <p:stCondLst>
                                            <p:cond delay="0"/>
                                          </p:stCondLst>
                                        </p:cTn>
                                        <p:tgtEl>
                                          <p:spTgt spid="23"/>
                                        </p:tgtEl>
                                        <p:attrNameLst>
                                          <p:attrName>style.visibility</p:attrName>
                                        </p:attrNameLst>
                                      </p:cBhvr>
                                      <p:to>
                                        <p:strVal val="visible"/>
                                      </p:to>
                                    </p:set>
                                  </p:childTnLst>
                                </p:cTn>
                              </p:par>
                            </p:childTnLst>
                          </p:cTn>
                        </p:par>
                        <p:par>
                          <p:cTn id="42" fill="hold">
                            <p:stCondLst>
                              <p:cond delay="7500"/>
                            </p:stCondLst>
                            <p:childTnLst>
                              <p:par>
                                <p:cTn id="43" presetID="2" presetClass="entr" presetSubtype="3"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childTnLst>
                          </p:cTn>
                        </p:par>
                        <p:par>
                          <p:cTn id="47" fill="hold">
                            <p:stCondLst>
                              <p:cond delay="8000"/>
                            </p:stCondLst>
                            <p:childTnLst>
                              <p:par>
                                <p:cTn id="48" presetID="1" presetClass="entr" presetSubtype="0" fill="hold" grpId="2"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8000"/>
                            </p:stCondLst>
                            <p:childTnLst>
                              <p:par>
                                <p:cTn id="51" presetID="11" presetClass="entr" presetSubtype="0" fill="hold" grpId="4" nodeType="afterEffect">
                                  <p:stCondLst>
                                    <p:cond delay="0"/>
                                  </p:stCondLst>
                                  <p:childTnLst>
                                    <p:set>
                                      <p:cBhvr>
                                        <p:cTn id="52" dur="1000">
                                          <p:stCondLst>
                                            <p:cond delay="0"/>
                                          </p:stCondLst>
                                        </p:cTn>
                                        <p:tgtEl>
                                          <p:spTgt spid="14"/>
                                        </p:tgtEl>
                                        <p:attrNameLst>
                                          <p:attrName>style.visibility</p:attrName>
                                        </p:attrNameLst>
                                      </p:cBhvr>
                                      <p:to>
                                        <p:strVal val="visible"/>
                                      </p:to>
                                    </p:set>
                                  </p:childTnLst>
                                </p:cTn>
                              </p:par>
                            </p:childTnLst>
                          </p:cTn>
                        </p:par>
                        <p:par>
                          <p:cTn id="53" fill="hold">
                            <p:stCondLst>
                              <p:cond delay="9000"/>
                            </p:stCondLst>
                            <p:childTnLst>
                              <p:par>
                                <p:cTn id="54" presetID="2" presetClass="entr" presetSubtype="3"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1+#ppt_w/2"/>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1" presetClass="entr" presetSubtype="0" fill="hold" grpId="2" nodeType="after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par>
                          <p:cTn id="61" fill="hold">
                            <p:stCondLst>
                              <p:cond delay="9500"/>
                            </p:stCondLst>
                            <p:childTnLst>
                              <p:par>
                                <p:cTn id="62" presetID="11" presetClass="entr" presetSubtype="0" fill="hold" grpId="4" nodeType="afterEffect">
                                  <p:stCondLst>
                                    <p:cond delay="0"/>
                                  </p:stCondLst>
                                  <p:childTnLst>
                                    <p:set>
                                      <p:cBhvr>
                                        <p:cTn id="63" dur="1000">
                                          <p:stCondLst>
                                            <p:cond delay="0"/>
                                          </p:stCondLst>
                                        </p:cTn>
                                        <p:tgtEl>
                                          <p:spTgt spid="18"/>
                                        </p:tgtEl>
                                        <p:attrNameLst>
                                          <p:attrName>style.visibility</p:attrName>
                                        </p:attrNameLst>
                                      </p:cBhvr>
                                      <p:to>
                                        <p:strVal val="visible"/>
                                      </p:to>
                                    </p:set>
                                  </p:childTnLst>
                                </p:cTn>
                              </p:par>
                            </p:childTnLst>
                          </p:cTn>
                        </p:par>
                        <p:par>
                          <p:cTn id="64" fill="hold">
                            <p:stCondLst>
                              <p:cond delay="10500"/>
                            </p:stCondLst>
                            <p:childTnLst>
                              <p:par>
                                <p:cTn id="65" presetID="2" presetClass="entr" presetSubtype="3"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0-#ppt_h/2"/>
                                          </p:val>
                                        </p:tav>
                                        <p:tav tm="100000">
                                          <p:val>
                                            <p:strVal val="#ppt_y"/>
                                          </p:val>
                                        </p:tav>
                                      </p:tavLst>
                                    </p:anim>
                                  </p:childTnLst>
                                </p:cTn>
                              </p:par>
                            </p:childTnLst>
                          </p:cTn>
                        </p:par>
                        <p:par>
                          <p:cTn id="69" fill="hold">
                            <p:stCondLst>
                              <p:cond delay="11000"/>
                            </p:stCondLst>
                            <p:childTnLst>
                              <p:par>
                                <p:cTn id="70" presetID="1" presetClass="entr" presetSubtype="0" fill="hold" grpId="2" nodeType="after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par>
                          <p:cTn id="72" fill="hold">
                            <p:stCondLst>
                              <p:cond delay="11000"/>
                            </p:stCondLst>
                            <p:childTnLst>
                              <p:par>
                                <p:cTn id="73" presetID="11" presetClass="entr" presetSubtype="0" fill="hold" grpId="4" nodeType="afterEffect">
                                  <p:stCondLst>
                                    <p:cond delay="0"/>
                                  </p:stCondLst>
                                  <p:childTnLst>
                                    <p:set>
                                      <p:cBhvr>
                                        <p:cTn id="74" dur="1000">
                                          <p:stCondLst>
                                            <p:cond delay="0"/>
                                          </p:stCondLst>
                                        </p:cTn>
                                        <p:tgtEl>
                                          <p:spTgt spid="19"/>
                                        </p:tgtEl>
                                        <p:attrNameLst>
                                          <p:attrName>style.visibility</p:attrName>
                                        </p:attrNameLst>
                                      </p:cBhvr>
                                      <p:to>
                                        <p:strVal val="visible"/>
                                      </p:to>
                                    </p:set>
                                  </p:childTnLst>
                                </p:cTn>
                              </p:par>
                            </p:childTnLst>
                          </p:cTn>
                        </p:par>
                        <p:par>
                          <p:cTn id="75" fill="hold">
                            <p:stCondLst>
                              <p:cond delay="12000"/>
                            </p:stCondLst>
                            <p:childTnLst>
                              <p:par>
                                <p:cTn id="76" presetID="2" presetClass="entr" presetSubtype="3"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0-#ppt_h/2"/>
                                          </p:val>
                                        </p:tav>
                                        <p:tav tm="100000">
                                          <p:val>
                                            <p:strVal val="#ppt_y"/>
                                          </p:val>
                                        </p:tav>
                                      </p:tavLst>
                                    </p:anim>
                                  </p:childTnLst>
                                </p:cTn>
                              </p:par>
                            </p:childTnLst>
                          </p:cTn>
                        </p:par>
                        <p:par>
                          <p:cTn id="80" fill="hold">
                            <p:stCondLst>
                              <p:cond delay="12500"/>
                            </p:stCondLst>
                            <p:childTnLst>
                              <p:par>
                                <p:cTn id="81" presetID="1" presetClass="entr" presetSubtype="0" fill="hold" grpId="2" nodeType="after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par>
                          <p:cTn id="83" fill="hold">
                            <p:stCondLst>
                              <p:cond delay="12500"/>
                            </p:stCondLst>
                            <p:childTnLst>
                              <p:par>
                                <p:cTn id="84" presetID="11" presetClass="entr" presetSubtype="0" fill="hold" grpId="4" nodeType="afterEffect">
                                  <p:stCondLst>
                                    <p:cond delay="0"/>
                                  </p:stCondLst>
                                  <p:childTnLst>
                                    <p:set>
                                      <p:cBhvr>
                                        <p:cTn id="85"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50" grpId="0"/>
      <p:bldP spid="15" grpId="0" animBg="1"/>
      <p:bldP spid="15" grpId="1" animBg="1"/>
      <p:bldP spid="15" grpId="2" bldLvl="0" animBg="1"/>
      <p:bldP spid="15" grpId="3" animBg="1"/>
      <p:bldP spid="15" grpId="4" bldLvl="0" animBg="1"/>
      <p:bldP spid="14" grpId="0" animBg="1"/>
      <p:bldP spid="14" grpId="1" animBg="1"/>
      <p:bldP spid="14" grpId="2" bldLvl="0" animBg="1"/>
      <p:bldP spid="14" grpId="3" animBg="1"/>
      <p:bldP spid="14" grpId="4" bldLvl="0" animBg="1"/>
      <p:bldP spid="16" grpId="0" bldLvl="0" animBg="1"/>
      <p:bldP spid="18" grpId="0" animBg="1"/>
      <p:bldP spid="18" grpId="1" animBg="1"/>
      <p:bldP spid="18" grpId="2" bldLvl="0" animBg="1"/>
      <p:bldP spid="18" grpId="3" animBg="1"/>
      <p:bldP spid="18" grpId="4" bldLvl="0" animBg="1"/>
      <p:bldP spid="19" grpId="0" animBg="1"/>
      <p:bldP spid="19" grpId="1" animBg="1"/>
      <p:bldP spid="19" grpId="2" bldLvl="0" animBg="1"/>
      <p:bldP spid="19" grpId="3" animBg="1"/>
      <p:bldP spid="19" grpId="4" bldLvl="0" animBg="1"/>
      <p:bldP spid="20" grpId="0" animBg="1"/>
      <p:bldP spid="20" grpId="1" animBg="1"/>
      <p:bldP spid="20" grpId="2" bldLvl="0" animBg="1"/>
      <p:bldP spid="20" grpId="3" animBg="1"/>
      <p:bldP spid="20" grpId="4" bldLvl="0" animBg="1"/>
      <p:bldP spid="23" grpId="0" animBg="1"/>
      <p:bldP spid="23" grpId="1" animBg="1"/>
      <p:bldP spid="23" grpId="2" bldLvl="0" animBg="1"/>
      <p:bldP spid="23" grpId="3" animBg="1"/>
      <p:bldP spid="23" grpId="4" bldLvl="0" animBg="1"/>
      <p:bldP spid="24" grpId="0" bldLvl="0" animBg="1"/>
      <p:bldP spid="25" grpId="0" bldLvl="0" animBg="1"/>
      <p:bldP spid="26" grpId="0" bldLvl="0" animBg="1"/>
      <p:bldP spid="27" grpId="0" bldLvl="0" animBg="1"/>
      <p:bldP spid="22" grpId="0" bldLvl="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形1.jpg"/>
          <p:cNvPicPr>
            <a:picLocks noChangeAspect="1"/>
          </p:cNvPicPr>
          <p:nvPr/>
        </p:nvPicPr>
        <p:blipFill>
          <a:blip r:embed="rId4" cstate="print"/>
          <a:stretch>
            <a:fillRect/>
          </a:stretch>
        </p:blipFill>
        <p:spPr>
          <a:xfrm>
            <a:off x="1" y="0"/>
            <a:ext cx="9143999" cy="5143500"/>
          </a:xfrm>
          <a:prstGeom prst="rect">
            <a:avLst/>
          </a:prstGeom>
        </p:spPr>
      </p:pic>
      <p:sp>
        <p:nvSpPr>
          <p:cNvPr id="55" name="圆角矩形 54"/>
          <p:cNvSpPr/>
          <p:nvPr/>
        </p:nvSpPr>
        <p:spPr>
          <a:xfrm>
            <a:off x="3297572" y="1284056"/>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244498" y="1952368"/>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1016332" y="3303096"/>
            <a:ext cx="1407791" cy="412021"/>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真</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实选填自己的兵役登记信息</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935985" y="2916738"/>
            <a:ext cx="1568318"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填写兵役登记信息</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440427" y="1966100"/>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5</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4121115" y="839589"/>
            <a:ext cx="3605977" cy="258132"/>
          </a:xfrm>
          <a:prstGeom prst="rect">
            <a:avLst/>
          </a:prstGeom>
          <a:noFill/>
        </p:spPr>
        <p:txBody>
          <a:bodyPr wrap="square" lIns="72756" tIns="36378" rIns="72756" bIns="36378" rtlCol="0">
            <a:spAutoFit/>
          </a:bodyPr>
          <a:lstStyle/>
          <a:p>
            <a:pPr defTabSz="815975">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将事先准备的符合</a:t>
            </a:r>
            <a:r>
              <a:rPr lang="zh-CN" altLang="en-US"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规格的电子照片上</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传。</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28" name="图片 27" descr="传照片.png"/>
          <p:cNvPicPr>
            <a:picLocks noChangeAspect="1"/>
          </p:cNvPicPr>
          <p:nvPr/>
        </p:nvPicPr>
        <p:blipFill>
          <a:blip r:embed="rId5" cstate="print"/>
          <a:stretch>
            <a:fillRect/>
          </a:stretch>
        </p:blipFill>
        <p:spPr>
          <a:xfrm>
            <a:off x="3459890" y="1524795"/>
            <a:ext cx="4596715" cy="2870916"/>
          </a:xfrm>
          <a:prstGeom prst="rect">
            <a:avLst/>
          </a:prstGeom>
        </p:spPr>
      </p:pic>
      <p:sp>
        <p:nvSpPr>
          <p:cNvPr id="15" name="圆角矩形 14"/>
          <p:cNvSpPr/>
          <p:nvPr/>
        </p:nvSpPr>
        <p:spPr>
          <a:xfrm>
            <a:off x="5272215" y="2512540"/>
            <a:ext cx="1194488" cy="18947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7918252">
            <a:off x="6155429" y="2070055"/>
            <a:ext cx="939434" cy="3906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TextBox 28"/>
          <p:cNvSpPr txBox="1"/>
          <p:nvPr/>
        </p:nvSpPr>
        <p:spPr>
          <a:xfrm>
            <a:off x="5988909" y="1598141"/>
            <a:ext cx="1754660" cy="553998"/>
          </a:xfrm>
          <a:prstGeom prst="rect">
            <a:avLst/>
          </a:prstGeom>
          <a:noFill/>
        </p:spPr>
        <p:txBody>
          <a:bodyPr wrap="square" rtlCol="0">
            <a:spAutoFit/>
          </a:bodyPr>
          <a:lstStyle/>
          <a:p>
            <a:r>
              <a:rPr lang="zh-CN" altLang="en-US" sz="1000" dirty="0" smtClean="0">
                <a:solidFill>
                  <a:schemeClr val="accent2"/>
                </a:solidFill>
                <a:latin typeface="方正正粗黑简体" pitchFamily="2" charset="-122"/>
                <a:ea typeface="方正正粗黑简体" pitchFamily="2" charset="-122"/>
              </a:rPr>
              <a:t>点击浏览，在你存储照片的盘内找到照片，双击照片文件完成上传</a:t>
            </a:r>
            <a:endParaRPr lang="zh-CN" altLang="en-US" sz="1000" dirty="0">
              <a:solidFill>
                <a:schemeClr val="accent2"/>
              </a:solidFill>
              <a:latin typeface="方正正粗黑简体" pitchFamily="2" charset="-122"/>
              <a:ea typeface="方正正粗黑简体" pitchFamily="2" charset="-122"/>
            </a:endParaRPr>
          </a:p>
        </p:txBody>
      </p:sp>
      <p:pic>
        <p:nvPicPr>
          <p:cNvPr id="32" name="图片 31" descr="2277.jpg"/>
          <p:cNvPicPr>
            <a:picLocks noChangeAspect="1"/>
          </p:cNvPicPr>
          <p:nvPr/>
        </p:nvPicPr>
        <p:blipFill>
          <a:blip r:embed="rId6" cstate="print"/>
          <a:stretch>
            <a:fillRect/>
          </a:stretch>
        </p:blipFill>
        <p:spPr>
          <a:xfrm>
            <a:off x="5360938" y="1726671"/>
            <a:ext cx="430262" cy="530015"/>
          </a:xfrm>
          <a:prstGeom prst="rect">
            <a:avLst/>
          </a:prstGeom>
        </p:spPr>
      </p:pic>
      <p:sp>
        <p:nvSpPr>
          <p:cNvPr id="33" name="TextBox 32"/>
          <p:cNvSpPr txBox="1"/>
          <p:nvPr/>
        </p:nvSpPr>
        <p:spPr>
          <a:xfrm>
            <a:off x="3113904" y="782595"/>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15</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5"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2000"/>
                                        <p:tgtEl>
                                          <p:spTgt spid="50"/>
                                        </p:tgtEl>
                                      </p:cBhvr>
                                    </p:animEffect>
                                  </p:childTnLst>
                                </p:cTn>
                              </p:par>
                            </p:childTnLst>
                          </p:cTn>
                        </p:par>
                        <p:par>
                          <p:cTn id="13" fill="hold">
                            <p:stCondLst>
                              <p:cond delay="2500"/>
                            </p:stCondLst>
                            <p:childTnLst>
                              <p:par>
                                <p:cTn id="14" presetID="20" presetClass="entr" presetSubtype="0" fill="hold" grpId="1"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20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par>
                          <p:cTn id="20" fill="hold">
                            <p:stCondLst>
                              <p:cond delay="4500"/>
                            </p:stCondLst>
                            <p:childTnLst>
                              <p:par>
                                <p:cTn id="21" presetID="2"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1" presetClass="entr" presetSubtype="0" fill="hold" grpId="2"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4" nodeType="afterEffect">
                                  <p:stCondLst>
                                    <p:cond delay="0"/>
                                  </p:stCondLst>
                                  <p:childTnLst>
                                    <p:set>
                                      <p:cBhvr>
                                        <p:cTn id="30" dur="1000">
                                          <p:stCondLst>
                                            <p:cond delay="0"/>
                                          </p:stCondLst>
                                        </p:cTn>
                                        <p:tgtEl>
                                          <p:spTgt spid="15"/>
                                        </p:tgtEl>
                                        <p:attrNameLst>
                                          <p:attrName>style.visibility</p:attrName>
                                        </p:attrNameLst>
                                      </p:cBhvr>
                                      <p:to>
                                        <p:strVal val="visible"/>
                                      </p:to>
                                    </p:set>
                                  </p:childTnLst>
                                </p:cTn>
                              </p:par>
                            </p:childTnLst>
                          </p:cTn>
                        </p:par>
                        <p:par>
                          <p:cTn id="31" fill="hold">
                            <p:stCondLst>
                              <p:cond delay="60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29"/>
                                        </p:tgtEl>
                                        <p:attrNameLst>
                                          <p:attrName>style.visibility</p:attrName>
                                        </p:attrNameLst>
                                      </p:cBhvr>
                                      <p:to>
                                        <p:strVal val="visible"/>
                                      </p:to>
                                    </p:set>
                                    <p:anim calcmode="discrete" valueType="clr">
                                      <p:cBhvr override="childStyle">
                                        <p:cTn id="34" dur="16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5" dur="160"/>
                                        <p:tgtEl>
                                          <p:spTgt spid="29"/>
                                        </p:tgtEl>
                                        <p:attrNameLst>
                                          <p:attrName>fillcolor</p:attrName>
                                        </p:attrNameLst>
                                      </p:cBhvr>
                                      <p:tavLst>
                                        <p:tav tm="0">
                                          <p:val>
                                            <p:clrVal>
                                              <a:schemeClr val="accent2"/>
                                            </p:clrVal>
                                          </p:val>
                                        </p:tav>
                                        <p:tav tm="50000">
                                          <p:val>
                                            <p:clrVal>
                                              <a:schemeClr val="hlink"/>
                                            </p:clrVal>
                                          </p:val>
                                        </p:tav>
                                      </p:tavLst>
                                    </p:anim>
                                    <p:set>
                                      <p:cBhvr>
                                        <p:cTn id="36" dur="160"/>
                                        <p:tgtEl>
                                          <p:spTgt spid="29"/>
                                        </p:tgtEl>
                                        <p:attrNameLst>
                                          <p:attrName>fill.type</p:attrName>
                                        </p:attrNameLst>
                                      </p:cBhvr>
                                      <p:to>
                                        <p:strVal val="solid"/>
                                      </p:to>
                                    </p:set>
                                  </p:childTnLst>
                                </p:cTn>
                              </p:par>
                            </p:childTnLst>
                          </p:cTn>
                        </p:par>
                        <p:par>
                          <p:cTn id="37" fill="hold">
                            <p:stCondLst>
                              <p:cond delay="8401"/>
                            </p:stCondLst>
                            <p:childTnLst>
                              <p:par>
                                <p:cTn id="38" presetID="4" presetClass="entr" presetSubtype="16"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ox(in)">
                                      <p:cBhvr>
                                        <p:cTn id="40"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50" grpId="0"/>
      <p:bldP spid="15" grpId="0" animBg="1"/>
      <p:bldP spid="15" grpId="1" animBg="1"/>
      <p:bldP spid="15" grpId="2" bldLvl="0" animBg="1"/>
      <p:bldP spid="15" grpId="3" animBg="1"/>
      <p:bldP spid="15" grpId="4" bldLvl="0" animBg="1"/>
      <p:bldP spid="22" grpId="0" bldLvl="0" animBg="1"/>
      <p:bldP spid="29"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59740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GT1"/>
          <p:cNvSpPr/>
          <p:nvPr>
            <p:custDataLst>
              <p:tags r:id="rId1"/>
            </p:custDataLst>
          </p:nvPr>
        </p:nvSpPr>
        <p:spPr bwMode="auto">
          <a:xfrm>
            <a:off x="5838371" y="1147534"/>
            <a:ext cx="1247321" cy="1249918"/>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8000" i="1" kern="0" dirty="0">
                <a:solidFill>
                  <a:srgbClr val="C00000"/>
                </a:solidFill>
                <a:latin typeface="Impact" panose="020B0806030902050204" pitchFamily="34" charset="0"/>
              </a:rPr>
              <a:t>1</a:t>
            </a:r>
          </a:p>
        </p:txBody>
      </p:sp>
      <p:sp>
        <p:nvSpPr>
          <p:cNvPr id="3" name="圆角矩形 2"/>
          <p:cNvSpPr/>
          <p:nvPr/>
        </p:nvSpPr>
        <p:spPr>
          <a:xfrm>
            <a:off x="4883150" y="2728686"/>
            <a:ext cx="3157764" cy="5950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zh-CN" altLang="en-US" sz="2800" b="1" kern="0" dirty="0">
                <a:solidFill>
                  <a:prstClr val="white"/>
                </a:solidFill>
                <a:cs typeface="Arial" panose="020B0604020202020204" pitchFamily="34" charset="0"/>
              </a:rPr>
              <a:t>兵役登记目的意义</a:t>
            </a: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284056"/>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195070" y="1968844"/>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999856" y="3237194"/>
            <a:ext cx="1407791" cy="919852"/>
          </a:xfrm>
          <a:prstGeom prst="rect">
            <a:avLst/>
          </a:prstGeom>
          <a:noFill/>
        </p:spPr>
        <p:txBody>
          <a:bodyPr wrap="square" lIns="72756" tIns="36378" rIns="72756" bIns="36378"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填写户籍信息或就读高校，选择符合或不符合参军的条件，选择参军或登记意愿后完成兵役登记</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092505" y="2867311"/>
            <a:ext cx="1568318"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dirty="0" smtClean="0">
                <a:solidFill>
                  <a:prstClr val="black">
                    <a:lumMod val="65000"/>
                    <a:lumOff val="35000"/>
                  </a:prstClr>
                </a:solidFill>
                <a:latin typeface="微软雅黑" panose="020B0503020204020204" pitchFamily="34" charset="-122"/>
                <a:ea typeface="微软雅黑" panose="020B0503020204020204" pitchFamily="34" charset="-122"/>
              </a:rPr>
              <a:t>完成兵役</a:t>
            </a:r>
            <a:r>
              <a:rPr kumimoji="0" lang="zh-CN" altLang="en-US" sz="2100" b="1" i="0" u="none" strike="noStrike" kern="1200" cap="none" spc="0" normalizeH="0" baseline="-300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登记</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66286" y="1949625"/>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smtClean="0">
                <a:solidFill>
                  <a:schemeClr val="bg1"/>
                </a:solidFill>
                <a:ea typeface="MS PGothic" panose="020B0600070205080204" pitchFamily="34" charset="-128"/>
              </a:rPr>
              <a:t>6</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717460" y="781925"/>
            <a:ext cx="5259493" cy="258132"/>
          </a:xfrm>
          <a:prstGeom prst="rect">
            <a:avLst/>
          </a:prstGeom>
          <a:noFill/>
        </p:spPr>
        <p:txBody>
          <a:bodyPr wrap="square" lIns="72756" tIns="36378" rIns="72756" bIns="36378" rtlCol="0">
            <a:spAutoFit/>
          </a:bodyPr>
          <a:lstStyle/>
          <a:p>
            <a:pPr defTabSz="815975">
              <a:defRPr/>
            </a:pPr>
            <a:r>
              <a:rPr lang="zh-CN" altLang="en-US"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电子照片上</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传完后，填写参军信息（没有参军意愿选择</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只进行兵役登记</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grpSp>
        <p:nvGrpSpPr>
          <p:cNvPr id="14" name="组合 13"/>
          <p:cNvGrpSpPr/>
          <p:nvPr/>
        </p:nvGrpSpPr>
        <p:grpSpPr>
          <a:xfrm>
            <a:off x="3435176" y="1557745"/>
            <a:ext cx="4596715" cy="2870916"/>
            <a:chOff x="3426939" y="1574222"/>
            <a:chExt cx="4596715" cy="2870916"/>
          </a:xfrm>
        </p:grpSpPr>
        <p:pic>
          <p:nvPicPr>
            <p:cNvPr id="28" name="图片 27" descr="传照片.png"/>
            <p:cNvPicPr>
              <a:picLocks noChangeAspect="1"/>
            </p:cNvPicPr>
            <p:nvPr/>
          </p:nvPicPr>
          <p:blipFill>
            <a:blip r:embed="rId5" cstate="print"/>
            <a:stretch>
              <a:fillRect/>
            </a:stretch>
          </p:blipFill>
          <p:spPr>
            <a:xfrm>
              <a:off x="3426939" y="1574222"/>
              <a:ext cx="4596715" cy="2870916"/>
            </a:xfrm>
            <a:prstGeom prst="rect">
              <a:avLst/>
            </a:prstGeom>
          </p:spPr>
        </p:pic>
        <p:pic>
          <p:nvPicPr>
            <p:cNvPr id="32" name="图片 31" descr="2277.jpg"/>
            <p:cNvPicPr>
              <a:picLocks noChangeAspect="1"/>
            </p:cNvPicPr>
            <p:nvPr/>
          </p:nvPicPr>
          <p:blipFill>
            <a:blip r:embed="rId6" cstate="print"/>
            <a:stretch>
              <a:fillRect/>
            </a:stretch>
          </p:blipFill>
          <p:spPr>
            <a:xfrm>
              <a:off x="5360938" y="1726671"/>
              <a:ext cx="430262" cy="530015"/>
            </a:xfrm>
            <a:prstGeom prst="rect">
              <a:avLst/>
            </a:prstGeom>
          </p:spPr>
        </p:pic>
      </p:grpSp>
      <p:sp>
        <p:nvSpPr>
          <p:cNvPr id="15" name="圆角矩形 14"/>
          <p:cNvSpPr/>
          <p:nvPr/>
        </p:nvSpPr>
        <p:spPr>
          <a:xfrm>
            <a:off x="5288690" y="2973858"/>
            <a:ext cx="1812326" cy="164757"/>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7918252">
            <a:off x="6925648" y="2825981"/>
            <a:ext cx="381485" cy="207213"/>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TextBox 16"/>
          <p:cNvSpPr txBox="1"/>
          <p:nvPr/>
        </p:nvSpPr>
        <p:spPr>
          <a:xfrm>
            <a:off x="5609968" y="2619632"/>
            <a:ext cx="2031325" cy="276999"/>
          </a:xfrm>
          <a:prstGeom prst="rect">
            <a:avLst/>
          </a:prstGeom>
          <a:noFill/>
        </p:spPr>
        <p:txBody>
          <a:bodyPr wrap="none" rtlCol="0">
            <a:spAutoFit/>
          </a:bodyPr>
          <a:lstStyle/>
          <a:p>
            <a:r>
              <a:rPr lang="zh-CN" altLang="en-US" sz="1200" dirty="0" smtClean="0">
                <a:solidFill>
                  <a:schemeClr val="accent4"/>
                </a:solidFill>
                <a:latin typeface="方正正粗黑简体" pitchFamily="2" charset="-122"/>
                <a:ea typeface="方正正粗黑简体" pitchFamily="2" charset="-122"/>
              </a:rPr>
              <a:t>选择户籍所在地或就读高校</a:t>
            </a:r>
            <a:endParaRPr lang="zh-CN" altLang="en-US" sz="1200" dirty="0">
              <a:solidFill>
                <a:schemeClr val="accent4"/>
              </a:solidFill>
              <a:latin typeface="方正正粗黑简体" pitchFamily="2" charset="-122"/>
              <a:ea typeface="方正正粗黑简体" pitchFamily="2" charset="-122"/>
            </a:endParaRPr>
          </a:p>
        </p:txBody>
      </p:sp>
      <p:sp>
        <p:nvSpPr>
          <p:cNvPr id="18" name="圆角矩形 17"/>
          <p:cNvSpPr/>
          <p:nvPr/>
        </p:nvSpPr>
        <p:spPr>
          <a:xfrm>
            <a:off x="5284571" y="3505199"/>
            <a:ext cx="432488" cy="168877"/>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381633" y="3002692"/>
            <a:ext cx="1404552" cy="646331"/>
          </a:xfrm>
          <a:prstGeom prst="rect">
            <a:avLst/>
          </a:prstGeom>
          <a:noFill/>
        </p:spPr>
        <p:txBody>
          <a:bodyPr wrap="square" rtlCol="0">
            <a:spAutoFit/>
          </a:bodyPr>
          <a:lstStyle/>
          <a:p>
            <a:r>
              <a:rPr lang="zh-CN" altLang="en-US" sz="1200" dirty="0" smtClean="0">
                <a:solidFill>
                  <a:schemeClr val="accent4"/>
                </a:solidFill>
                <a:latin typeface="方正正粗黑简体" pitchFamily="2" charset="-122"/>
                <a:ea typeface="方正正粗黑简体" pitchFamily="2" charset="-122"/>
              </a:rPr>
              <a:t>符合</a:t>
            </a:r>
            <a:r>
              <a:rPr lang="en-US" altLang="zh-CN" sz="1200" dirty="0" smtClean="0">
                <a:solidFill>
                  <a:schemeClr val="accent4"/>
                </a:solidFill>
                <a:latin typeface="方正正粗黑简体" pitchFamily="2" charset="-122"/>
                <a:ea typeface="方正正粗黑简体" pitchFamily="2" charset="-122"/>
              </a:rPr>
              <a:t>《</a:t>
            </a:r>
            <a:r>
              <a:rPr lang="zh-CN" altLang="en-US" sz="1200" dirty="0" smtClean="0">
                <a:solidFill>
                  <a:schemeClr val="accent4"/>
                </a:solidFill>
                <a:latin typeface="方正正粗黑简体" pitchFamily="2" charset="-122"/>
                <a:ea typeface="方正正粗黑简体" pitchFamily="2" charset="-122"/>
              </a:rPr>
              <a:t>应征公民体格检查标准</a:t>
            </a:r>
            <a:r>
              <a:rPr lang="en-US" altLang="zh-CN" sz="1200" dirty="0" smtClean="0">
                <a:solidFill>
                  <a:schemeClr val="accent4"/>
                </a:solidFill>
                <a:latin typeface="方正正粗黑简体" pitchFamily="2" charset="-122"/>
                <a:ea typeface="方正正粗黑简体" pitchFamily="2" charset="-122"/>
              </a:rPr>
              <a:t>》</a:t>
            </a:r>
            <a:r>
              <a:rPr lang="zh-CN" altLang="en-US" sz="1200" dirty="0" smtClean="0">
                <a:solidFill>
                  <a:schemeClr val="accent4"/>
                </a:solidFill>
                <a:latin typeface="方正正粗黑简体" pitchFamily="2" charset="-122"/>
                <a:ea typeface="方正正粗黑简体" pitchFamily="2" charset="-122"/>
              </a:rPr>
              <a:t>的均选择此</a:t>
            </a:r>
            <a:endParaRPr lang="zh-CN" altLang="en-US" sz="1200" dirty="0">
              <a:solidFill>
                <a:schemeClr val="accent4"/>
              </a:solidFill>
              <a:latin typeface="方正正粗黑简体" pitchFamily="2" charset="-122"/>
              <a:ea typeface="方正正粗黑简体" pitchFamily="2" charset="-122"/>
            </a:endParaRPr>
          </a:p>
        </p:txBody>
      </p:sp>
      <p:sp>
        <p:nvSpPr>
          <p:cNvPr id="20" name=" 135"/>
          <p:cNvSpPr/>
          <p:nvPr/>
        </p:nvSpPr>
        <p:spPr>
          <a:xfrm rot="1435354">
            <a:off x="4707579" y="3331365"/>
            <a:ext cx="664924" cy="24072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圆角矩形 20"/>
          <p:cNvSpPr/>
          <p:nvPr/>
        </p:nvSpPr>
        <p:spPr>
          <a:xfrm>
            <a:off x="5750008" y="3501080"/>
            <a:ext cx="535461" cy="181234"/>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417277" y="3237471"/>
            <a:ext cx="1746420" cy="461665"/>
          </a:xfrm>
          <a:prstGeom prst="rect">
            <a:avLst/>
          </a:prstGeom>
          <a:noFill/>
        </p:spPr>
        <p:txBody>
          <a:bodyPr wrap="square" rtlCol="0">
            <a:spAutoFit/>
          </a:bodyPr>
          <a:lstStyle/>
          <a:p>
            <a:r>
              <a:rPr lang="zh-CN" altLang="en-US" sz="1200" dirty="0" smtClean="0">
                <a:solidFill>
                  <a:schemeClr val="accent4"/>
                </a:solidFill>
                <a:latin typeface="方正正粗黑简体" pitchFamily="2" charset="-122"/>
                <a:ea typeface="方正正粗黑简体" pitchFamily="2" charset="-122"/>
              </a:rPr>
              <a:t>不符合</a:t>
            </a:r>
            <a:r>
              <a:rPr lang="en-US" altLang="zh-CN" sz="1200" dirty="0" smtClean="0">
                <a:solidFill>
                  <a:schemeClr val="accent4"/>
                </a:solidFill>
                <a:latin typeface="方正正粗黑简体" pitchFamily="2" charset="-122"/>
                <a:ea typeface="方正正粗黑简体" pitchFamily="2" charset="-122"/>
              </a:rPr>
              <a:t>《</a:t>
            </a:r>
            <a:r>
              <a:rPr lang="zh-CN" altLang="en-US" sz="1200" dirty="0" smtClean="0">
                <a:solidFill>
                  <a:schemeClr val="accent4"/>
                </a:solidFill>
                <a:latin typeface="方正正粗黑简体" pitchFamily="2" charset="-122"/>
                <a:ea typeface="方正正粗黑简体" pitchFamily="2" charset="-122"/>
              </a:rPr>
              <a:t>应征公民体格检查标准</a:t>
            </a:r>
            <a:r>
              <a:rPr lang="en-US" altLang="zh-CN" sz="1200" dirty="0" smtClean="0">
                <a:solidFill>
                  <a:schemeClr val="accent4"/>
                </a:solidFill>
                <a:latin typeface="方正正粗黑简体" pitchFamily="2" charset="-122"/>
                <a:ea typeface="方正正粗黑简体" pitchFamily="2" charset="-122"/>
              </a:rPr>
              <a:t>》</a:t>
            </a:r>
            <a:r>
              <a:rPr lang="zh-CN" altLang="en-US" sz="1200" dirty="0" smtClean="0">
                <a:solidFill>
                  <a:schemeClr val="accent4"/>
                </a:solidFill>
                <a:latin typeface="方正正粗黑简体" pitchFamily="2" charset="-122"/>
                <a:ea typeface="方正正粗黑简体" pitchFamily="2" charset="-122"/>
              </a:rPr>
              <a:t>的选择此</a:t>
            </a:r>
            <a:endParaRPr lang="zh-CN" altLang="en-US" sz="1200" dirty="0">
              <a:solidFill>
                <a:schemeClr val="accent4"/>
              </a:solidFill>
              <a:latin typeface="方正正粗黑简体" pitchFamily="2" charset="-122"/>
              <a:ea typeface="方正正粗黑简体" pitchFamily="2" charset="-122"/>
            </a:endParaRPr>
          </a:p>
        </p:txBody>
      </p:sp>
      <p:sp>
        <p:nvSpPr>
          <p:cNvPr id="24" name=" 135"/>
          <p:cNvSpPr/>
          <p:nvPr/>
        </p:nvSpPr>
        <p:spPr>
          <a:xfrm rot="9671545">
            <a:off x="5823806" y="3376674"/>
            <a:ext cx="664924" cy="24072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圆角矩形 24"/>
          <p:cNvSpPr/>
          <p:nvPr/>
        </p:nvSpPr>
        <p:spPr>
          <a:xfrm>
            <a:off x="5296930" y="3707027"/>
            <a:ext cx="708454" cy="131806"/>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042452" y="3707027"/>
            <a:ext cx="621959" cy="13180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649363" y="3838833"/>
            <a:ext cx="1577547" cy="276999"/>
          </a:xfrm>
          <a:prstGeom prst="rect">
            <a:avLst/>
          </a:prstGeom>
          <a:noFill/>
        </p:spPr>
        <p:txBody>
          <a:bodyPr wrap="square" rtlCol="0">
            <a:spAutoFit/>
          </a:bodyPr>
          <a:lstStyle/>
          <a:p>
            <a:r>
              <a:rPr lang="zh-CN" altLang="en-US" sz="1200" dirty="0" smtClean="0">
                <a:solidFill>
                  <a:schemeClr val="accent4"/>
                </a:solidFill>
                <a:latin typeface="方正正粗黑简体" pitchFamily="2" charset="-122"/>
                <a:ea typeface="方正正粗黑简体" pitchFamily="2" charset="-122"/>
              </a:rPr>
              <a:t>有参军意愿的点击此</a:t>
            </a:r>
            <a:endParaRPr lang="zh-CN" altLang="en-US" sz="1200" dirty="0">
              <a:solidFill>
                <a:schemeClr val="accent4"/>
              </a:solidFill>
              <a:latin typeface="方正正粗黑简体" pitchFamily="2" charset="-122"/>
              <a:ea typeface="方正正粗黑简体" pitchFamily="2" charset="-122"/>
            </a:endParaRPr>
          </a:p>
        </p:txBody>
      </p:sp>
      <p:sp>
        <p:nvSpPr>
          <p:cNvPr id="30" name="TextBox 29"/>
          <p:cNvSpPr txBox="1"/>
          <p:nvPr/>
        </p:nvSpPr>
        <p:spPr>
          <a:xfrm>
            <a:off x="6520248" y="3875903"/>
            <a:ext cx="1684638" cy="276999"/>
          </a:xfrm>
          <a:prstGeom prst="rect">
            <a:avLst/>
          </a:prstGeom>
          <a:noFill/>
        </p:spPr>
        <p:txBody>
          <a:bodyPr wrap="square" rtlCol="0">
            <a:spAutoFit/>
          </a:bodyPr>
          <a:lstStyle/>
          <a:p>
            <a:r>
              <a:rPr lang="zh-CN" altLang="en-US" sz="1200" dirty="0" smtClean="0">
                <a:solidFill>
                  <a:schemeClr val="accent4"/>
                </a:solidFill>
                <a:latin typeface="方正正粗黑简体" pitchFamily="2" charset="-122"/>
                <a:ea typeface="方正正粗黑简体" pitchFamily="2" charset="-122"/>
              </a:rPr>
              <a:t>无参军意愿的点击此</a:t>
            </a:r>
            <a:endParaRPr lang="zh-CN" altLang="en-US" sz="1200" dirty="0">
              <a:solidFill>
                <a:schemeClr val="accent4"/>
              </a:solidFill>
              <a:latin typeface="方正正粗黑简体" pitchFamily="2" charset="-122"/>
              <a:ea typeface="方正正粗黑简体" pitchFamily="2" charset="-122"/>
            </a:endParaRPr>
          </a:p>
        </p:txBody>
      </p:sp>
      <p:sp>
        <p:nvSpPr>
          <p:cNvPr id="31" name=" 135"/>
          <p:cNvSpPr/>
          <p:nvPr/>
        </p:nvSpPr>
        <p:spPr>
          <a:xfrm rot="20235877">
            <a:off x="5092739" y="3847322"/>
            <a:ext cx="526600" cy="1377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35"/>
          <p:cNvSpPr/>
          <p:nvPr/>
        </p:nvSpPr>
        <p:spPr>
          <a:xfrm rot="13108250">
            <a:off x="6210787" y="3821019"/>
            <a:ext cx="461205" cy="1547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TextBox 45"/>
          <p:cNvSpPr txBox="1"/>
          <p:nvPr/>
        </p:nvSpPr>
        <p:spPr>
          <a:xfrm>
            <a:off x="2891482" y="716692"/>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16</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7"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75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17"/>
                                        </p:tgtEl>
                                        <p:attrNameLst>
                                          <p:attrName>style.visibility</p:attrName>
                                        </p:attrNameLst>
                                      </p:cBhvr>
                                      <p:to>
                                        <p:strVal val="visible"/>
                                      </p:to>
                                    </p:set>
                                    <p:anim calcmode="discrete" valueType="clr">
                                      <p:cBhvr override="childStyle">
                                        <p:cTn id="51" dur="16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2" dur="160"/>
                                        <p:tgtEl>
                                          <p:spTgt spid="17"/>
                                        </p:tgtEl>
                                        <p:attrNameLst>
                                          <p:attrName>fillcolor</p:attrName>
                                        </p:attrNameLst>
                                      </p:cBhvr>
                                      <p:tavLst>
                                        <p:tav tm="0">
                                          <p:val>
                                            <p:clrVal>
                                              <a:schemeClr val="accent2"/>
                                            </p:clrVal>
                                          </p:val>
                                        </p:tav>
                                        <p:tav tm="50000">
                                          <p:val>
                                            <p:clrVal>
                                              <a:schemeClr val="hlink"/>
                                            </p:clrVal>
                                          </p:val>
                                        </p:tav>
                                      </p:tavLst>
                                    </p:anim>
                                    <p:set>
                                      <p:cBhvr>
                                        <p:cTn id="53" dur="160"/>
                                        <p:tgtEl>
                                          <p:spTgt spid="17"/>
                                        </p:tgtEl>
                                        <p:attrNameLst>
                                          <p:attrName>fill.type</p:attrName>
                                        </p:attrNameLst>
                                      </p:cBhvr>
                                      <p:to>
                                        <p:strVal val="solid"/>
                                      </p:to>
                                    </p:set>
                                  </p:childTnLst>
                                </p:cTn>
                              </p:par>
                            </p:childTnLst>
                          </p:cTn>
                        </p:par>
                        <p:par>
                          <p:cTn id="54" fill="hold">
                            <p:stCondLst>
                              <p:cond delay="8541"/>
                            </p:stCondLst>
                            <p:childTnLst>
                              <p:par>
                                <p:cTn id="55" presetID="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par>
                          <p:cTn id="59" fill="hold">
                            <p:stCondLst>
                              <p:cond delay="9041"/>
                            </p:stCondLst>
                            <p:childTnLst>
                              <p:par>
                                <p:cTn id="60" presetID="1" presetClass="entr" presetSubtype="0" fill="hold" grpId="2" nodeType="after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par>
                          <p:cTn id="62" fill="hold">
                            <p:stCondLst>
                              <p:cond delay="9041"/>
                            </p:stCondLst>
                            <p:childTnLst>
                              <p:par>
                                <p:cTn id="63" presetID="11" presetClass="entr" presetSubtype="0" fill="hold" grpId="4" nodeType="afterEffect">
                                  <p:stCondLst>
                                    <p:cond delay="0"/>
                                  </p:stCondLst>
                                  <p:childTnLst>
                                    <p:set>
                                      <p:cBhvr>
                                        <p:cTn id="64" dur="1000">
                                          <p:stCondLst>
                                            <p:cond delay="0"/>
                                          </p:stCondLst>
                                        </p:cTn>
                                        <p:tgtEl>
                                          <p:spTgt spid="21"/>
                                        </p:tgtEl>
                                        <p:attrNameLst>
                                          <p:attrName>style.visibility</p:attrName>
                                        </p:attrNameLst>
                                      </p:cBhvr>
                                      <p:to>
                                        <p:strVal val="visible"/>
                                      </p:to>
                                    </p:set>
                                  </p:childTnLst>
                                </p:cTn>
                              </p:par>
                            </p:childTnLst>
                          </p:cTn>
                        </p:par>
                        <p:par>
                          <p:cTn id="65" fill="hold">
                            <p:stCondLst>
                              <p:cond delay="10041"/>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23"/>
                                        </p:tgtEl>
                                        <p:attrNameLst>
                                          <p:attrName>style.visibility</p:attrName>
                                        </p:attrNameLst>
                                      </p:cBhvr>
                                      <p:to>
                                        <p:strVal val="visible"/>
                                      </p:to>
                                    </p:set>
                                    <p:anim calcmode="discrete" valueType="clr">
                                      <p:cBhvr override="childStyle">
                                        <p:cTn id="68" dur="16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9" dur="160"/>
                                        <p:tgtEl>
                                          <p:spTgt spid="23"/>
                                        </p:tgtEl>
                                        <p:attrNameLst>
                                          <p:attrName>fillcolor</p:attrName>
                                        </p:attrNameLst>
                                      </p:cBhvr>
                                      <p:tavLst>
                                        <p:tav tm="0">
                                          <p:val>
                                            <p:clrVal>
                                              <a:schemeClr val="accent2"/>
                                            </p:clrVal>
                                          </p:val>
                                        </p:tav>
                                        <p:tav tm="50000">
                                          <p:val>
                                            <p:clrVal>
                                              <a:schemeClr val="hlink"/>
                                            </p:clrVal>
                                          </p:val>
                                        </p:tav>
                                      </p:tavLst>
                                    </p:anim>
                                    <p:set>
                                      <p:cBhvr>
                                        <p:cTn id="70" dur="160"/>
                                        <p:tgtEl>
                                          <p:spTgt spid="23"/>
                                        </p:tgtEl>
                                        <p:attrNameLst>
                                          <p:attrName>fill.type</p:attrName>
                                        </p:attrNameLst>
                                      </p:cBhvr>
                                      <p:to>
                                        <p:strVal val="solid"/>
                                      </p:to>
                                    </p:set>
                                  </p:childTnLst>
                                </p:cTn>
                              </p:par>
                            </p:childTnLst>
                          </p:cTn>
                        </p:par>
                        <p:par>
                          <p:cTn id="71" fill="hold">
                            <p:stCondLst>
                              <p:cond delay="11642"/>
                            </p:stCondLst>
                            <p:childTnLst>
                              <p:par>
                                <p:cTn id="72" presetID="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0-#ppt_w/2"/>
                                          </p:val>
                                        </p:tav>
                                        <p:tav tm="100000">
                                          <p:val>
                                            <p:strVal val="#ppt_x"/>
                                          </p:val>
                                        </p:tav>
                                      </p:tavLst>
                                    </p:anim>
                                    <p:anim calcmode="lin" valueType="num">
                                      <p:cBhvr additive="base">
                                        <p:cTn id="75" dur="500" fill="hold"/>
                                        <p:tgtEl>
                                          <p:spTgt spid="20"/>
                                        </p:tgtEl>
                                        <p:attrNameLst>
                                          <p:attrName>ppt_y</p:attrName>
                                        </p:attrNameLst>
                                      </p:cBhvr>
                                      <p:tavLst>
                                        <p:tav tm="0">
                                          <p:val>
                                            <p:strVal val="#ppt_y"/>
                                          </p:val>
                                        </p:tav>
                                        <p:tav tm="100000">
                                          <p:val>
                                            <p:strVal val="#ppt_y"/>
                                          </p:val>
                                        </p:tav>
                                      </p:tavLst>
                                    </p:anim>
                                  </p:childTnLst>
                                </p:cTn>
                              </p:par>
                            </p:childTnLst>
                          </p:cTn>
                        </p:par>
                        <p:par>
                          <p:cTn id="76" fill="hold">
                            <p:stCondLst>
                              <p:cond delay="12142"/>
                            </p:stCondLst>
                            <p:childTnLst>
                              <p:par>
                                <p:cTn id="77" presetID="1" presetClass="entr" presetSubtype="0" fill="hold" grpId="2" nodeType="after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par>
                          <p:cTn id="79" fill="hold">
                            <p:stCondLst>
                              <p:cond delay="12142"/>
                            </p:stCondLst>
                            <p:childTnLst>
                              <p:par>
                                <p:cTn id="80" presetID="11" presetClass="entr" presetSubtype="0" fill="hold" grpId="4" nodeType="afterEffect">
                                  <p:stCondLst>
                                    <p:cond delay="0"/>
                                  </p:stCondLst>
                                  <p:childTnLst>
                                    <p:set>
                                      <p:cBhvr>
                                        <p:cTn id="81" dur="1000">
                                          <p:stCondLst>
                                            <p:cond delay="0"/>
                                          </p:stCondLst>
                                        </p:cTn>
                                        <p:tgtEl>
                                          <p:spTgt spid="18"/>
                                        </p:tgtEl>
                                        <p:attrNameLst>
                                          <p:attrName>style.visibility</p:attrName>
                                        </p:attrNameLst>
                                      </p:cBhvr>
                                      <p:to>
                                        <p:strVal val="visible"/>
                                      </p:to>
                                    </p:set>
                                  </p:childTnLst>
                                </p:cTn>
                              </p:par>
                            </p:childTnLst>
                          </p:cTn>
                        </p:par>
                        <p:par>
                          <p:cTn id="82" fill="hold">
                            <p:stCondLst>
                              <p:cond delay="13142"/>
                            </p:stCondLst>
                            <p:childTnLst>
                              <p:par>
                                <p:cTn id="83" presetID="27" presetClass="entr" presetSubtype="0" fill="hold" grpId="0" nodeType="afterEffect">
                                  <p:stCondLst>
                                    <p:cond delay="0"/>
                                  </p:stCondLst>
                                  <p:iterate type="lt">
                                    <p:tmPct val="50000"/>
                                  </p:iterate>
                                  <p:childTnLst>
                                    <p:set>
                                      <p:cBhvr>
                                        <p:cTn id="84" dur="1" fill="hold">
                                          <p:stCondLst>
                                            <p:cond delay="0"/>
                                          </p:stCondLst>
                                        </p:cTn>
                                        <p:tgtEl>
                                          <p:spTgt spid="19"/>
                                        </p:tgtEl>
                                        <p:attrNameLst>
                                          <p:attrName>style.visibility</p:attrName>
                                        </p:attrNameLst>
                                      </p:cBhvr>
                                      <p:to>
                                        <p:strVal val="visible"/>
                                      </p:to>
                                    </p:set>
                                    <p:anim calcmode="discrete" valueType="clr">
                                      <p:cBhvr override="childStyle">
                                        <p:cTn id="85" dur="16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6" dur="160"/>
                                        <p:tgtEl>
                                          <p:spTgt spid="19"/>
                                        </p:tgtEl>
                                        <p:attrNameLst>
                                          <p:attrName>fillcolor</p:attrName>
                                        </p:attrNameLst>
                                      </p:cBhvr>
                                      <p:tavLst>
                                        <p:tav tm="0">
                                          <p:val>
                                            <p:clrVal>
                                              <a:schemeClr val="accent2"/>
                                            </p:clrVal>
                                          </p:val>
                                        </p:tav>
                                        <p:tav tm="50000">
                                          <p:val>
                                            <p:clrVal>
                                              <a:schemeClr val="hlink"/>
                                            </p:clrVal>
                                          </p:val>
                                        </p:tav>
                                      </p:tavLst>
                                    </p:anim>
                                    <p:set>
                                      <p:cBhvr>
                                        <p:cTn id="87" dur="160"/>
                                        <p:tgtEl>
                                          <p:spTgt spid="19"/>
                                        </p:tgtEl>
                                        <p:attrNameLst>
                                          <p:attrName>fill.type</p:attrName>
                                        </p:attrNameLst>
                                      </p:cBhvr>
                                      <p:to>
                                        <p:strVal val="solid"/>
                                      </p:to>
                                    </p:set>
                                  </p:childTnLst>
                                </p:cTn>
                              </p:par>
                            </p:childTnLst>
                          </p:cTn>
                        </p:par>
                        <p:par>
                          <p:cTn id="88" fill="hold">
                            <p:stCondLst>
                              <p:cond delay="14743"/>
                            </p:stCondLst>
                            <p:childTnLst>
                              <p:par>
                                <p:cTn id="89" presetID="2" presetClass="entr" presetSubtype="12"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0-#ppt_w/2"/>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par>
                          <p:cTn id="93" fill="hold">
                            <p:stCondLst>
                              <p:cond delay="15243"/>
                            </p:stCondLst>
                            <p:childTnLst>
                              <p:par>
                                <p:cTn id="94" presetID="1" presetClass="entr" presetSubtype="0" fill="hold" grpId="2"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par>
                          <p:cTn id="96" fill="hold">
                            <p:stCondLst>
                              <p:cond delay="15243"/>
                            </p:stCondLst>
                            <p:childTnLst>
                              <p:par>
                                <p:cTn id="97" presetID="11" presetClass="entr" presetSubtype="0" fill="hold" grpId="4" nodeType="afterEffect">
                                  <p:stCondLst>
                                    <p:cond delay="0"/>
                                  </p:stCondLst>
                                  <p:childTnLst>
                                    <p:set>
                                      <p:cBhvr>
                                        <p:cTn id="98" dur="1000">
                                          <p:stCondLst>
                                            <p:cond delay="0"/>
                                          </p:stCondLst>
                                        </p:cTn>
                                        <p:tgtEl>
                                          <p:spTgt spid="25"/>
                                        </p:tgtEl>
                                        <p:attrNameLst>
                                          <p:attrName>style.visibility</p:attrName>
                                        </p:attrNameLst>
                                      </p:cBhvr>
                                      <p:to>
                                        <p:strVal val="visible"/>
                                      </p:to>
                                    </p:set>
                                  </p:childTnLst>
                                </p:cTn>
                              </p:par>
                            </p:childTnLst>
                          </p:cTn>
                        </p:par>
                        <p:par>
                          <p:cTn id="99" fill="hold">
                            <p:stCondLst>
                              <p:cond delay="16243"/>
                            </p:stCondLst>
                            <p:childTnLst>
                              <p:par>
                                <p:cTn id="100" presetID="27" presetClass="entr" presetSubtype="0" fill="hold" grpId="0" nodeType="afterEffect">
                                  <p:stCondLst>
                                    <p:cond delay="0"/>
                                  </p:stCondLst>
                                  <p:iterate type="lt">
                                    <p:tmPct val="50000"/>
                                  </p:iterate>
                                  <p:childTnLst>
                                    <p:set>
                                      <p:cBhvr>
                                        <p:cTn id="101" dur="1" fill="hold">
                                          <p:stCondLst>
                                            <p:cond delay="0"/>
                                          </p:stCondLst>
                                        </p:cTn>
                                        <p:tgtEl>
                                          <p:spTgt spid="27"/>
                                        </p:tgtEl>
                                        <p:attrNameLst>
                                          <p:attrName>style.visibility</p:attrName>
                                        </p:attrNameLst>
                                      </p:cBhvr>
                                      <p:to>
                                        <p:strVal val="visible"/>
                                      </p:to>
                                    </p:set>
                                    <p:anim calcmode="discrete" valueType="clr">
                                      <p:cBhvr override="childStyle">
                                        <p:cTn id="102" dur="16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03" dur="160"/>
                                        <p:tgtEl>
                                          <p:spTgt spid="27"/>
                                        </p:tgtEl>
                                        <p:attrNameLst>
                                          <p:attrName>fillcolor</p:attrName>
                                        </p:attrNameLst>
                                      </p:cBhvr>
                                      <p:tavLst>
                                        <p:tav tm="0">
                                          <p:val>
                                            <p:clrVal>
                                              <a:schemeClr val="accent2"/>
                                            </p:clrVal>
                                          </p:val>
                                        </p:tav>
                                        <p:tav tm="50000">
                                          <p:val>
                                            <p:clrVal>
                                              <a:schemeClr val="hlink"/>
                                            </p:clrVal>
                                          </p:val>
                                        </p:tav>
                                      </p:tavLst>
                                    </p:anim>
                                    <p:set>
                                      <p:cBhvr>
                                        <p:cTn id="104" dur="160"/>
                                        <p:tgtEl>
                                          <p:spTgt spid="27"/>
                                        </p:tgtEl>
                                        <p:attrNameLst>
                                          <p:attrName>fill.type</p:attrName>
                                        </p:attrNameLst>
                                      </p:cBhvr>
                                      <p:to>
                                        <p:strVal val="solid"/>
                                      </p:to>
                                    </p:set>
                                  </p:childTnLst>
                                </p:cTn>
                              </p:par>
                            </p:childTnLst>
                          </p:cTn>
                        </p:par>
                        <p:par>
                          <p:cTn id="105" fill="hold">
                            <p:stCondLst>
                              <p:cond delay="17044"/>
                            </p:stCondLst>
                            <p:childTnLst>
                              <p:par>
                                <p:cTn id="106" presetID="2" presetClass="entr" presetSubtype="6"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additive="base">
                                        <p:cTn id="108" dur="500" fill="hold"/>
                                        <p:tgtEl>
                                          <p:spTgt spid="45"/>
                                        </p:tgtEl>
                                        <p:attrNameLst>
                                          <p:attrName>ppt_x</p:attrName>
                                        </p:attrNameLst>
                                      </p:cBhvr>
                                      <p:tavLst>
                                        <p:tav tm="0">
                                          <p:val>
                                            <p:strVal val="1+#ppt_w/2"/>
                                          </p:val>
                                        </p:tav>
                                        <p:tav tm="100000">
                                          <p:val>
                                            <p:strVal val="#ppt_x"/>
                                          </p:val>
                                        </p:tav>
                                      </p:tavLst>
                                    </p:anim>
                                    <p:anim calcmode="lin" valueType="num">
                                      <p:cBhvr additive="base">
                                        <p:cTn id="109" dur="500" fill="hold"/>
                                        <p:tgtEl>
                                          <p:spTgt spid="45"/>
                                        </p:tgtEl>
                                        <p:attrNameLst>
                                          <p:attrName>ppt_y</p:attrName>
                                        </p:attrNameLst>
                                      </p:cBhvr>
                                      <p:tavLst>
                                        <p:tav tm="0">
                                          <p:val>
                                            <p:strVal val="1+#ppt_h/2"/>
                                          </p:val>
                                        </p:tav>
                                        <p:tav tm="100000">
                                          <p:val>
                                            <p:strVal val="#ppt_y"/>
                                          </p:val>
                                        </p:tav>
                                      </p:tavLst>
                                    </p:anim>
                                  </p:childTnLst>
                                </p:cTn>
                              </p:par>
                            </p:childTnLst>
                          </p:cTn>
                        </p:par>
                        <p:par>
                          <p:cTn id="110" fill="hold">
                            <p:stCondLst>
                              <p:cond delay="17544"/>
                            </p:stCondLst>
                            <p:childTnLst>
                              <p:par>
                                <p:cTn id="111" presetID="1" presetClass="entr" presetSubtype="0" fill="hold" grpId="2" nodeType="after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childTnLst>
                          </p:cTn>
                        </p:par>
                        <p:par>
                          <p:cTn id="113" fill="hold">
                            <p:stCondLst>
                              <p:cond delay="17544"/>
                            </p:stCondLst>
                            <p:childTnLst>
                              <p:par>
                                <p:cTn id="114" presetID="11" presetClass="entr" presetSubtype="0" fill="hold" grpId="4" nodeType="afterEffect">
                                  <p:stCondLst>
                                    <p:cond delay="0"/>
                                  </p:stCondLst>
                                  <p:childTnLst>
                                    <p:set>
                                      <p:cBhvr>
                                        <p:cTn id="115" dur="1000">
                                          <p:stCondLst>
                                            <p:cond delay="0"/>
                                          </p:stCondLst>
                                        </p:cTn>
                                        <p:tgtEl>
                                          <p:spTgt spid="2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1" nodeType="clickEffect">
                                  <p:stCondLst>
                                    <p:cond delay="0"/>
                                  </p:stCondLst>
                                  <p:iterate type="lt">
                                    <p:tmPct val="50000"/>
                                  </p:iterate>
                                  <p:childTnLst>
                                    <p:set>
                                      <p:cBhvr>
                                        <p:cTn id="119" dur="1" fill="hold">
                                          <p:stCondLst>
                                            <p:cond delay="0"/>
                                          </p:stCondLst>
                                        </p:cTn>
                                        <p:tgtEl>
                                          <p:spTgt spid="30"/>
                                        </p:tgtEl>
                                        <p:attrNameLst>
                                          <p:attrName>style.visibility</p:attrName>
                                        </p:attrNameLst>
                                      </p:cBhvr>
                                      <p:to>
                                        <p:strVal val="visible"/>
                                      </p:to>
                                    </p:set>
                                    <p:anim calcmode="discrete" valueType="clr">
                                      <p:cBhvr override="childStyle">
                                        <p:cTn id="120" dur="16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21" dur="160"/>
                                        <p:tgtEl>
                                          <p:spTgt spid="30"/>
                                        </p:tgtEl>
                                        <p:attrNameLst>
                                          <p:attrName>fillcolor</p:attrName>
                                        </p:attrNameLst>
                                      </p:cBhvr>
                                      <p:tavLst>
                                        <p:tav tm="0">
                                          <p:val>
                                            <p:clrVal>
                                              <a:schemeClr val="accent2"/>
                                            </p:clrVal>
                                          </p:val>
                                        </p:tav>
                                        <p:tav tm="50000">
                                          <p:val>
                                            <p:clrVal>
                                              <a:schemeClr val="hlink"/>
                                            </p:clrVal>
                                          </p:val>
                                        </p:tav>
                                      </p:tavLst>
                                    </p:anim>
                                    <p:set>
                                      <p:cBhvr>
                                        <p:cTn id="122" dur="16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2" grpId="0"/>
      <p:bldP spid="43" grpId="0"/>
      <p:bldP spid="50" grpId="0"/>
      <p:bldP spid="15" grpId="0" animBg="1"/>
      <p:bldP spid="15" grpId="1" animBg="1"/>
      <p:bldP spid="15" grpId="2" bldLvl="0" animBg="1"/>
      <p:bldP spid="15" grpId="3" animBg="1"/>
      <p:bldP spid="15" grpId="4" bldLvl="0" animBg="1"/>
      <p:bldP spid="22" grpId="0" bldLvl="0" animBg="1"/>
      <p:bldP spid="17" grpId="0"/>
      <p:bldP spid="18" grpId="0" animBg="1"/>
      <p:bldP spid="18" grpId="1" animBg="1"/>
      <p:bldP spid="18" grpId="2" bldLvl="0" animBg="1"/>
      <p:bldP spid="18" grpId="3" animBg="1"/>
      <p:bldP spid="18" grpId="4" bldLvl="0" animBg="1"/>
      <p:bldP spid="19" grpId="0"/>
      <p:bldP spid="20" grpId="0" bldLvl="0" animBg="1"/>
      <p:bldP spid="21" grpId="0" animBg="1"/>
      <p:bldP spid="21" grpId="1" animBg="1"/>
      <p:bldP spid="21" grpId="2" bldLvl="0" animBg="1"/>
      <p:bldP spid="21" grpId="3" animBg="1"/>
      <p:bldP spid="21" grpId="4" bldLvl="0" animBg="1"/>
      <p:bldP spid="23" grpId="0"/>
      <p:bldP spid="24" grpId="0" bldLvl="0" animBg="1"/>
      <p:bldP spid="25" grpId="0" animBg="1"/>
      <p:bldP spid="25" grpId="1" animBg="1"/>
      <p:bldP spid="25" grpId="2" bldLvl="0" animBg="1"/>
      <p:bldP spid="25" grpId="3" animBg="1"/>
      <p:bldP spid="25" grpId="4" bldLvl="0" animBg="1"/>
      <p:bldP spid="26" grpId="0" animBg="1"/>
      <p:bldP spid="26" grpId="1" animBg="1"/>
      <p:bldP spid="26" grpId="2" bldLvl="0" animBg="1"/>
      <p:bldP spid="26" grpId="3" animBg="1"/>
      <p:bldP spid="26" grpId="4" bldLvl="0" animBg="1"/>
      <p:bldP spid="27" grpId="0"/>
      <p:bldP spid="30" grpId="1"/>
      <p:bldP spid="31" grpId="0" bldLvl="0" animBg="1"/>
      <p:bldP spid="45" grpId="0" bldLvl="0" animBg="1"/>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297572" y="1284056"/>
            <a:ext cx="4909820"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203308" y="1820563"/>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1008094" y="3237194"/>
            <a:ext cx="1407791" cy="581298"/>
          </a:xfrm>
          <a:prstGeom prst="rect">
            <a:avLst/>
          </a:prstGeom>
          <a:noFill/>
        </p:spPr>
        <p:txBody>
          <a:bodyPr wrap="square" lIns="72756" tIns="36378" rIns="72756" bIns="36378" rtlCol="0">
            <a:spAutoFit/>
          </a:bodyPr>
          <a:lstStyle/>
          <a:p>
            <a:pPr lvl="0" defTabSz="815975">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打印自己的</a:t>
            </a:r>
            <a:r>
              <a:rPr kumimoji="0" lang="en-US" altLang="zh-CN"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兵役登记表</a:t>
            </a:r>
            <a:r>
              <a:rPr lang="en-US" altLang="zh-CN" sz="1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，已备现场确认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199596" y="2801409"/>
            <a:ext cx="934004"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dirty="0" smtClean="0">
                <a:solidFill>
                  <a:prstClr val="black">
                    <a:lumMod val="65000"/>
                    <a:lumOff val="35000"/>
                  </a:prstClr>
                </a:solidFill>
                <a:latin typeface="微软雅黑" panose="020B0503020204020204" pitchFamily="34" charset="-122"/>
                <a:ea typeface="微软雅黑" panose="020B0503020204020204" pitchFamily="34" charset="-122"/>
              </a:rPr>
              <a:t>打印表格</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74524" y="1801344"/>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smtClean="0">
                <a:solidFill>
                  <a:schemeClr val="bg1"/>
                </a:solidFill>
                <a:ea typeface="MS PGothic" panose="020B0600070205080204" pitchFamily="34" charset="-128"/>
              </a:rPr>
              <a:t>7</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783364" y="781925"/>
            <a:ext cx="4899318" cy="442798"/>
          </a:xfrm>
          <a:prstGeom prst="rect">
            <a:avLst/>
          </a:prstGeom>
          <a:noFill/>
        </p:spPr>
        <p:txBody>
          <a:bodyPr wrap="square" lIns="72756" tIns="36378" rIns="72756" bIns="36378" rtlCol="0">
            <a:spAutoFit/>
          </a:bodyPr>
          <a:lstStyle/>
          <a:p>
            <a:pPr defTabSz="815975">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下载并打印自己的</a:t>
            </a:r>
            <a:r>
              <a:rPr kumimoji="0" lang="en-US" altLang="zh-CN"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兵役登记表</a:t>
            </a:r>
            <a:r>
              <a:rPr kumimoji="0" lang="en-US" altLang="zh-CN"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lang="en-US" altLang="zh-CN"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兵役登记表</a:t>
            </a:r>
            <a:r>
              <a:rPr lang="en-US" altLang="zh-CN"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smtClean="0">
                <a:solidFill>
                  <a:prstClr val="black">
                    <a:lumMod val="65000"/>
                    <a:lumOff val="35000"/>
                  </a:prst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作为到兵役登记站进行现场确认和初审的依据</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pic>
        <p:nvPicPr>
          <p:cNvPr id="14" name="图片 13" descr="879.jpg"/>
          <p:cNvPicPr>
            <a:picLocks noChangeAspect="1"/>
          </p:cNvPicPr>
          <p:nvPr/>
        </p:nvPicPr>
        <p:blipFill>
          <a:blip r:embed="rId5" cstate="print"/>
          <a:stretch>
            <a:fillRect/>
          </a:stretch>
        </p:blipFill>
        <p:spPr>
          <a:xfrm>
            <a:off x="3468130" y="1536413"/>
            <a:ext cx="4629526" cy="2829639"/>
          </a:xfrm>
          <a:prstGeom prst="rect">
            <a:avLst/>
          </a:prstGeom>
        </p:spPr>
      </p:pic>
      <p:sp>
        <p:nvSpPr>
          <p:cNvPr id="15" name="圆角矩形 14"/>
          <p:cNvSpPr/>
          <p:nvPr/>
        </p:nvSpPr>
        <p:spPr>
          <a:xfrm>
            <a:off x="5132171" y="2759676"/>
            <a:ext cx="1515763" cy="128667"/>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 135"/>
          <p:cNvSpPr/>
          <p:nvPr/>
        </p:nvSpPr>
        <p:spPr>
          <a:xfrm rot="7918252">
            <a:off x="5100987" y="2292476"/>
            <a:ext cx="939434" cy="3906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TextBox 28"/>
          <p:cNvSpPr txBox="1"/>
          <p:nvPr/>
        </p:nvSpPr>
        <p:spPr>
          <a:xfrm>
            <a:off x="5815914" y="2117124"/>
            <a:ext cx="1754660" cy="400110"/>
          </a:xfrm>
          <a:prstGeom prst="rect">
            <a:avLst/>
          </a:prstGeom>
          <a:noFill/>
        </p:spPr>
        <p:txBody>
          <a:bodyPr wrap="square" rtlCol="0">
            <a:spAutoFit/>
          </a:bodyPr>
          <a:lstStyle/>
          <a:p>
            <a:r>
              <a:rPr lang="zh-CN" altLang="en-US" sz="1000" dirty="0" smtClean="0">
                <a:solidFill>
                  <a:schemeClr val="accent2"/>
                </a:solidFill>
                <a:latin typeface="方正正粗黑简体" pitchFamily="2" charset="-122"/>
                <a:ea typeface="方正正粗黑简体" pitchFamily="2" charset="-122"/>
              </a:rPr>
              <a:t>点击后进行下载打印（要参军的打印这页）</a:t>
            </a:r>
            <a:endParaRPr lang="zh-CN" altLang="en-US" sz="1000" dirty="0">
              <a:solidFill>
                <a:schemeClr val="accent2"/>
              </a:solidFill>
              <a:latin typeface="方正正粗黑简体" pitchFamily="2" charset="-122"/>
              <a:ea typeface="方正正粗黑简体" pitchFamily="2" charset="-122"/>
            </a:endParaRPr>
          </a:p>
        </p:txBody>
      </p:sp>
      <p:sp>
        <p:nvSpPr>
          <p:cNvPr id="16" name="TextBox 15"/>
          <p:cNvSpPr txBox="1"/>
          <p:nvPr/>
        </p:nvSpPr>
        <p:spPr>
          <a:xfrm>
            <a:off x="2891482" y="716692"/>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17</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8"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5132172" y="2926591"/>
            <a:ext cx="1515763" cy="106895"/>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 135"/>
          <p:cNvSpPr/>
          <p:nvPr/>
        </p:nvSpPr>
        <p:spPr>
          <a:xfrm rot="12767665">
            <a:off x="5812187" y="3018188"/>
            <a:ext cx="939434" cy="39069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TextBox 20"/>
          <p:cNvSpPr txBox="1"/>
          <p:nvPr/>
        </p:nvSpPr>
        <p:spPr>
          <a:xfrm>
            <a:off x="5968314" y="3488724"/>
            <a:ext cx="1754660" cy="400110"/>
          </a:xfrm>
          <a:prstGeom prst="rect">
            <a:avLst/>
          </a:prstGeom>
          <a:noFill/>
        </p:spPr>
        <p:txBody>
          <a:bodyPr wrap="square" rtlCol="0">
            <a:spAutoFit/>
          </a:bodyPr>
          <a:lstStyle/>
          <a:p>
            <a:r>
              <a:rPr lang="zh-CN" altLang="en-US" sz="1000" dirty="0" smtClean="0">
                <a:solidFill>
                  <a:schemeClr val="accent2"/>
                </a:solidFill>
                <a:latin typeface="方正正粗黑简体" pitchFamily="2" charset="-122"/>
                <a:ea typeface="方正正粗黑简体" pitchFamily="2" charset="-122"/>
              </a:rPr>
              <a:t>点击后进行下载打印（不参军的打印这页）</a:t>
            </a:r>
            <a:endParaRPr lang="zh-CN" altLang="en-US" sz="1000" dirty="0">
              <a:solidFill>
                <a:schemeClr val="accent2"/>
              </a:solidFill>
              <a:latin typeface="方正正粗黑简体" pitchFamily="2" charset="-122"/>
              <a:ea typeface="方正正粗黑简体" pitchFamily="2" charset="-122"/>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1" presetClass="entr" presetSubtype="0" fill="hold" grpId="2"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4"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75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29"/>
                                        </p:tgtEl>
                                        <p:attrNameLst>
                                          <p:attrName>style.visibility</p:attrName>
                                        </p:attrNameLst>
                                      </p:cBhvr>
                                      <p:to>
                                        <p:strVal val="visible"/>
                                      </p:to>
                                    </p:set>
                                    <p:anim calcmode="discrete" valueType="clr">
                                      <p:cBhvr override="childStyle">
                                        <p:cTn id="51" dur="16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2" dur="160"/>
                                        <p:tgtEl>
                                          <p:spTgt spid="29"/>
                                        </p:tgtEl>
                                        <p:attrNameLst>
                                          <p:attrName>fillcolor</p:attrName>
                                        </p:attrNameLst>
                                      </p:cBhvr>
                                      <p:tavLst>
                                        <p:tav tm="0">
                                          <p:val>
                                            <p:clrVal>
                                              <a:schemeClr val="accent2"/>
                                            </p:clrVal>
                                          </p:val>
                                        </p:tav>
                                        <p:tav tm="50000">
                                          <p:val>
                                            <p:clrVal>
                                              <a:schemeClr val="hlink"/>
                                            </p:clrVal>
                                          </p:val>
                                        </p:tav>
                                      </p:tavLst>
                                    </p:anim>
                                    <p:set>
                                      <p:cBhvr>
                                        <p:cTn id="53" dur="160"/>
                                        <p:tgtEl>
                                          <p:spTgt spid="29"/>
                                        </p:tgtEl>
                                        <p:attrNameLst>
                                          <p:attrName>fill.type</p:attrName>
                                        </p:attrNameLst>
                                      </p:cBhvr>
                                      <p:to>
                                        <p:strVal val="solid"/>
                                      </p:to>
                                    </p:set>
                                  </p:childTnLst>
                                </p:cTn>
                              </p:par>
                            </p:childTnLst>
                          </p:cTn>
                        </p:par>
                        <p:par>
                          <p:cTn id="54" fill="hold">
                            <p:stCondLst>
                              <p:cond delay="9100"/>
                            </p:stCondLst>
                            <p:childTnLst>
                              <p:par>
                                <p:cTn id="55" presetID="2" presetClass="entr" presetSubtype="3"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1+#ppt_w/2"/>
                                          </p:val>
                                        </p:tav>
                                        <p:tav tm="100000">
                                          <p:val>
                                            <p:strVal val="#ppt_x"/>
                                          </p:val>
                                        </p:tav>
                                      </p:tavLst>
                                    </p:anim>
                                    <p:anim calcmode="lin" valueType="num">
                                      <p:cBhvr additive="base">
                                        <p:cTn id="58" dur="500" fill="hold"/>
                                        <p:tgtEl>
                                          <p:spTgt spid="20"/>
                                        </p:tgtEl>
                                        <p:attrNameLst>
                                          <p:attrName>ppt_y</p:attrName>
                                        </p:attrNameLst>
                                      </p:cBhvr>
                                      <p:tavLst>
                                        <p:tav tm="0">
                                          <p:val>
                                            <p:strVal val="0-#ppt_h/2"/>
                                          </p:val>
                                        </p:tav>
                                        <p:tav tm="100000">
                                          <p:val>
                                            <p:strVal val="#ppt_y"/>
                                          </p:val>
                                        </p:tav>
                                      </p:tavLst>
                                    </p:anim>
                                  </p:childTnLst>
                                </p:cTn>
                              </p:par>
                            </p:childTnLst>
                          </p:cTn>
                        </p:par>
                        <p:par>
                          <p:cTn id="59" fill="hold">
                            <p:stCondLst>
                              <p:cond delay="9600"/>
                            </p:stCondLst>
                            <p:childTnLst>
                              <p:par>
                                <p:cTn id="60" presetID="1" presetClass="entr" presetSubtype="0" fill="hold" grpId="2" nodeType="after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par>
                          <p:cTn id="62" fill="hold">
                            <p:stCondLst>
                              <p:cond delay="9600"/>
                            </p:stCondLst>
                            <p:childTnLst>
                              <p:par>
                                <p:cTn id="63" presetID="11" presetClass="entr" presetSubtype="0" fill="hold" grpId="4" nodeType="afterEffect">
                                  <p:stCondLst>
                                    <p:cond delay="0"/>
                                  </p:stCondLst>
                                  <p:childTnLst>
                                    <p:set>
                                      <p:cBhvr>
                                        <p:cTn id="64" dur="1000">
                                          <p:stCondLst>
                                            <p:cond delay="0"/>
                                          </p:stCondLst>
                                        </p:cTn>
                                        <p:tgtEl>
                                          <p:spTgt spid="19"/>
                                        </p:tgtEl>
                                        <p:attrNameLst>
                                          <p:attrName>style.visibility</p:attrName>
                                        </p:attrNameLst>
                                      </p:cBhvr>
                                      <p:to>
                                        <p:strVal val="visible"/>
                                      </p:to>
                                    </p:set>
                                  </p:childTnLst>
                                </p:cTn>
                              </p:par>
                            </p:childTnLst>
                          </p:cTn>
                        </p:par>
                        <p:par>
                          <p:cTn id="65" fill="hold">
                            <p:stCondLst>
                              <p:cond delay="106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21"/>
                                        </p:tgtEl>
                                        <p:attrNameLst>
                                          <p:attrName>style.visibility</p:attrName>
                                        </p:attrNameLst>
                                      </p:cBhvr>
                                      <p:to>
                                        <p:strVal val="visible"/>
                                      </p:to>
                                    </p:set>
                                    <p:anim calcmode="discrete" valueType="clr">
                                      <p:cBhvr override="childStyle">
                                        <p:cTn id="68" dur="16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69" dur="160"/>
                                        <p:tgtEl>
                                          <p:spTgt spid="21"/>
                                        </p:tgtEl>
                                        <p:attrNameLst>
                                          <p:attrName>fillcolor</p:attrName>
                                        </p:attrNameLst>
                                      </p:cBhvr>
                                      <p:tavLst>
                                        <p:tav tm="0">
                                          <p:val>
                                            <p:clrVal>
                                              <a:schemeClr val="accent2"/>
                                            </p:clrVal>
                                          </p:val>
                                        </p:tav>
                                        <p:tav tm="50000">
                                          <p:val>
                                            <p:clrVal>
                                              <a:schemeClr val="hlink"/>
                                            </p:clrVal>
                                          </p:val>
                                        </p:tav>
                                      </p:tavLst>
                                    </p:anim>
                                    <p:set>
                                      <p:cBhvr>
                                        <p:cTn id="70" dur="16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2" grpId="0"/>
      <p:bldP spid="43" grpId="0"/>
      <p:bldP spid="50" grpId="0"/>
      <p:bldP spid="15" grpId="0" animBg="1"/>
      <p:bldP spid="15" grpId="1" animBg="1"/>
      <p:bldP spid="15" grpId="2" bldLvl="0" animBg="1"/>
      <p:bldP spid="15" grpId="3" animBg="1"/>
      <p:bldP spid="15" grpId="4" bldLvl="0" animBg="1"/>
      <p:bldP spid="22" grpId="0" bldLvl="0" animBg="1"/>
      <p:bldP spid="29" grpId="0"/>
      <p:bldP spid="16" grpId="0"/>
      <p:bldP spid="19" grpId="0" animBg="1"/>
      <p:bldP spid="19" grpId="1" animBg="1"/>
      <p:bldP spid="19" grpId="2" bldLvl="0" animBg="1"/>
      <p:bldP spid="19" grpId="3" animBg="1"/>
      <p:bldP spid="19" grpId="4" bldLvl="0" animBg="1"/>
      <p:bldP spid="20" grpId="0" bldLvl="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682314" y="1284056"/>
            <a:ext cx="4053016"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203308" y="1820563"/>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1008094" y="3237194"/>
            <a:ext cx="1407791" cy="581298"/>
          </a:xfrm>
          <a:prstGeom prst="rect">
            <a:avLst/>
          </a:prstGeom>
          <a:noFill/>
        </p:spPr>
        <p:txBody>
          <a:bodyPr wrap="square" lIns="72756" tIns="36378" rIns="72756" bIns="36378" rtlCol="0">
            <a:spAutoFit/>
          </a:bodyPr>
          <a:lstStyle/>
          <a:p>
            <a:pPr lvl="0" defTabSz="815975">
              <a:defRPr/>
            </a:pP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打印自己的</a:t>
            </a:r>
            <a:r>
              <a:rPr kumimoji="0" lang="en-US" altLang="zh-CN"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兵役登记表</a:t>
            </a:r>
            <a:r>
              <a:rPr lang="en-US" altLang="zh-CN" sz="1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，已备现场确认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199596" y="2801409"/>
            <a:ext cx="934004"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dirty="0" smtClean="0">
                <a:solidFill>
                  <a:prstClr val="black">
                    <a:lumMod val="65000"/>
                    <a:lumOff val="35000"/>
                  </a:prstClr>
                </a:solidFill>
                <a:latin typeface="微软雅黑" panose="020B0503020204020204" pitchFamily="34" charset="-122"/>
                <a:ea typeface="微软雅黑" panose="020B0503020204020204" pitchFamily="34" charset="-122"/>
              </a:rPr>
              <a:t>打印表格</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74524" y="1801344"/>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smtClean="0">
                <a:solidFill>
                  <a:schemeClr val="bg1"/>
                </a:solidFill>
                <a:ea typeface="MS PGothic" panose="020B0600070205080204" pitchFamily="34" charset="-128"/>
              </a:rPr>
              <a:t>7</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783364" y="781925"/>
            <a:ext cx="4899318" cy="258132"/>
          </a:xfrm>
          <a:prstGeom prst="rect">
            <a:avLst/>
          </a:prstGeom>
          <a:noFill/>
        </p:spPr>
        <p:txBody>
          <a:bodyPr wrap="square" lIns="72756" tIns="36378" rIns="72756" bIns="36378" rtlCol="0">
            <a:spAutoFit/>
          </a:bodyPr>
          <a:lstStyle/>
          <a:p>
            <a:pPr defTabSz="815975">
              <a:defRPr/>
            </a:pPr>
            <a:r>
              <a:rPr kumimoji="0" lang="zh-CN" altLang="en-US" sz="1200" b="1"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打印自己的</a:t>
            </a:r>
            <a:r>
              <a:rPr kumimoji="0" lang="en-US" altLang="zh-CN"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兵役登记表</a:t>
            </a:r>
            <a:r>
              <a:rPr kumimoji="0" lang="en-US" altLang="zh-CN" sz="1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891482" y="716692"/>
            <a:ext cx="1013419"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a:t>
            </a:r>
            <a:r>
              <a:rPr lang="en-US" altLang="zh-CN"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18</a:t>
            </a:r>
            <a:r>
              <a:rPr lang="zh-CN" altLang="en-US" sz="16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步：</a:t>
            </a:r>
            <a:endParaRPr lang="zh-CN" altLang="en-US" sz="16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8" name="PA_文本框 5"/>
          <p:cNvSpPr txBox="1"/>
          <p:nvPr>
            <p:custDataLst>
              <p:tags r:id="rId1"/>
            </p:custDataLst>
          </p:nvPr>
        </p:nvSpPr>
        <p:spPr>
          <a:xfrm>
            <a:off x="637381" y="190807"/>
            <a:ext cx="326243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兵役登记网上操作流程</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23" name="图片 22" descr="QQ截图20170407085410.png"/>
          <p:cNvPicPr>
            <a:picLocks noChangeAspect="1"/>
          </p:cNvPicPr>
          <p:nvPr/>
        </p:nvPicPr>
        <p:blipFill>
          <a:blip r:embed="rId5" cstate="print"/>
          <a:stretch>
            <a:fillRect/>
          </a:stretch>
        </p:blipFill>
        <p:spPr>
          <a:xfrm>
            <a:off x="3995353" y="1416909"/>
            <a:ext cx="3417732" cy="3121274"/>
          </a:xfrm>
          <a:prstGeom prst="rect">
            <a:avLst/>
          </a:prstGeom>
        </p:spPr>
      </p:pic>
      <p:sp>
        <p:nvSpPr>
          <p:cNvPr id="29" name="TextBox 28"/>
          <p:cNvSpPr txBox="1"/>
          <p:nvPr/>
        </p:nvSpPr>
        <p:spPr>
          <a:xfrm>
            <a:off x="5939482" y="1425146"/>
            <a:ext cx="1754660" cy="246221"/>
          </a:xfrm>
          <a:prstGeom prst="rect">
            <a:avLst/>
          </a:prstGeom>
          <a:noFill/>
        </p:spPr>
        <p:txBody>
          <a:bodyPr wrap="square" rtlCol="0">
            <a:spAutoFit/>
          </a:bodyPr>
          <a:lstStyle/>
          <a:p>
            <a:r>
              <a:rPr lang="zh-CN" altLang="en-US" sz="1000" dirty="0" smtClean="0">
                <a:solidFill>
                  <a:schemeClr val="accent2"/>
                </a:solidFill>
                <a:latin typeface="方正正粗黑简体" pitchFamily="2" charset="-122"/>
                <a:ea typeface="方正正粗黑简体" pitchFamily="2" charset="-122"/>
              </a:rPr>
              <a:t>点击鼠标右键“打印”</a:t>
            </a:r>
            <a:endParaRPr lang="zh-CN" altLang="en-US" sz="1000" dirty="0">
              <a:solidFill>
                <a:schemeClr val="accent2"/>
              </a:solidFill>
              <a:latin typeface="方正正粗黑简体" pitchFamily="2" charset="-122"/>
              <a:ea typeface="方正正粗黑简体" pitchFamily="2" charset="-122"/>
            </a:endParaRPr>
          </a:p>
        </p:txBody>
      </p:sp>
      <p:sp>
        <p:nvSpPr>
          <p:cNvPr id="22" name=" 135"/>
          <p:cNvSpPr/>
          <p:nvPr/>
        </p:nvSpPr>
        <p:spPr>
          <a:xfrm rot="8563261">
            <a:off x="5387430" y="1554202"/>
            <a:ext cx="655143" cy="315796"/>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2000"/>
                                        <p:tgtEl>
                                          <p:spTgt spid="50"/>
                                        </p:tgtEl>
                                      </p:cBhvr>
                                    </p:animEffect>
                                  </p:childTnLst>
                                </p:cTn>
                              </p:par>
                            </p:childTnLst>
                          </p:cTn>
                        </p:par>
                        <p:par>
                          <p:cTn id="30" fill="hold">
                            <p:stCondLst>
                              <p:cond delay="4000"/>
                            </p:stCondLst>
                            <p:childTnLst>
                              <p:par>
                                <p:cTn id="31" presetID="20"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edge">
                                      <p:cBhvr>
                                        <p:cTn id="33" dur="2000"/>
                                        <p:tgtEl>
                                          <p:spTgt spid="55"/>
                                        </p:tgtEl>
                                      </p:cBhvr>
                                    </p:animEffect>
                                  </p:childTnLst>
                                </p:cTn>
                              </p:par>
                              <p:par>
                                <p:cTn id="34" presetID="3" presetClass="entr" presetSubtype="1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par>
                          <p:cTn id="37" fill="hold">
                            <p:stCondLst>
                              <p:cond delay="6000"/>
                            </p:stCondLst>
                            <p:childTnLst>
                              <p:par>
                                <p:cTn id="38" presetID="2" presetClass="entr" presetSubtype="3"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childTnLst>
                          </p:cTn>
                        </p:par>
                        <p:par>
                          <p:cTn id="42" fill="hold">
                            <p:stCondLst>
                              <p:cond delay="65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9"/>
                                        </p:tgtEl>
                                        <p:attrNameLst>
                                          <p:attrName>style.visibility</p:attrName>
                                        </p:attrNameLst>
                                      </p:cBhvr>
                                      <p:to>
                                        <p:strVal val="visible"/>
                                      </p:to>
                                    </p:set>
                                    <p:anim calcmode="discrete" valueType="clr">
                                      <p:cBhvr override="childStyle">
                                        <p:cTn id="45" dur="16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46" dur="160"/>
                                        <p:tgtEl>
                                          <p:spTgt spid="29"/>
                                        </p:tgtEl>
                                        <p:attrNameLst>
                                          <p:attrName>fillcolor</p:attrName>
                                        </p:attrNameLst>
                                      </p:cBhvr>
                                      <p:tavLst>
                                        <p:tav tm="0">
                                          <p:val>
                                            <p:clrVal>
                                              <a:schemeClr val="accent2"/>
                                            </p:clrVal>
                                          </p:val>
                                        </p:tav>
                                        <p:tav tm="50000">
                                          <p:val>
                                            <p:clrVal>
                                              <a:schemeClr val="hlink"/>
                                            </p:clrVal>
                                          </p:val>
                                        </p:tav>
                                      </p:tavLst>
                                    </p:anim>
                                    <p:set>
                                      <p:cBhvr>
                                        <p:cTn id="47" dur="16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2" grpId="0"/>
      <p:bldP spid="43" grpId="0"/>
      <p:bldP spid="50" grpId="0"/>
      <p:bldP spid="16" grpId="0"/>
      <p:bldP spid="29" grpId="0"/>
      <p:bldP spid="2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形1.jpg"/>
          <p:cNvPicPr>
            <a:picLocks noChangeAspect="1"/>
          </p:cNvPicPr>
          <p:nvPr/>
        </p:nvPicPr>
        <p:blipFill>
          <a:blip r:embed="rId4" cstate="print"/>
          <a:stretch>
            <a:fillRect/>
          </a:stretch>
        </p:blipFill>
        <p:spPr>
          <a:xfrm>
            <a:off x="0" y="0"/>
            <a:ext cx="9143999" cy="5143500"/>
          </a:xfrm>
          <a:prstGeom prst="rect">
            <a:avLst/>
          </a:prstGeom>
        </p:spPr>
      </p:pic>
      <p:sp>
        <p:nvSpPr>
          <p:cNvPr id="34" name="Oval 38"/>
          <p:cNvSpPr>
            <a:spLocks noChangeArrowheads="1"/>
          </p:cNvSpPr>
          <p:nvPr/>
        </p:nvSpPr>
        <p:spPr bwMode="auto">
          <a:xfrm>
            <a:off x="1203308" y="1820563"/>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3" name="TextBox 42"/>
          <p:cNvSpPr txBox="1"/>
          <p:nvPr/>
        </p:nvSpPr>
        <p:spPr>
          <a:xfrm>
            <a:off x="1199596" y="2801409"/>
            <a:ext cx="934004"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noProof="0" dirty="0" smtClean="0">
                <a:solidFill>
                  <a:prstClr val="black">
                    <a:lumMod val="65000"/>
                    <a:lumOff val="35000"/>
                  </a:prstClr>
                </a:solidFill>
                <a:latin typeface="微软雅黑" panose="020B0503020204020204" pitchFamily="34" charset="-122"/>
                <a:ea typeface="微软雅黑" panose="020B0503020204020204" pitchFamily="34" charset="-122"/>
              </a:rPr>
              <a:t>封面样式</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374524" y="1801344"/>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1</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4837807" y="1078486"/>
            <a:ext cx="2114928" cy="258132"/>
          </a:xfrm>
          <a:prstGeom prst="rect">
            <a:avLst/>
          </a:prstGeom>
          <a:noFill/>
        </p:spPr>
        <p:txBody>
          <a:bodyPr wrap="square" lIns="72756" tIns="36378" rIns="72756" bIns="36378" rtlCol="0">
            <a:spAutoFit/>
          </a:bodyPr>
          <a:lstStyle/>
          <a:p>
            <a:pPr defTabSz="815975">
              <a:defRPr/>
            </a:pPr>
            <a:r>
              <a:rPr kumimoji="0" lang="en-US" altLang="zh-CN" sz="12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四川省公民兵役证</a:t>
            </a:r>
            <a:r>
              <a:rPr kumimoji="0" lang="en-US" altLang="zh-CN" sz="12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sz="1200" b="1"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2863850" y="897255"/>
            <a:ext cx="0" cy="3836035"/>
          </a:xfrm>
          <a:prstGeom prst="line">
            <a:avLst/>
          </a:prstGeom>
        </p:spPr>
        <p:style>
          <a:lnRef idx="1">
            <a:schemeClr val="dk1"/>
          </a:lnRef>
          <a:fillRef idx="0">
            <a:schemeClr val="dk1"/>
          </a:fillRef>
          <a:effectRef idx="0">
            <a:schemeClr val="dk1"/>
          </a:effectRef>
          <a:fontRef idx="minor">
            <a:schemeClr val="tx1"/>
          </a:fontRef>
        </p:style>
      </p:cxnSp>
      <p:sp>
        <p:nvSpPr>
          <p:cNvPr id="18" name="PA_文本框 5"/>
          <p:cNvSpPr txBox="1"/>
          <p:nvPr>
            <p:custDataLst>
              <p:tags r:id="rId1"/>
            </p:custDataLst>
          </p:nvPr>
        </p:nvSpPr>
        <p:spPr>
          <a:xfrm>
            <a:off x="637381" y="190807"/>
            <a:ext cx="233910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兵役证填写说明</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15" name="图片 14" descr="兵役登记封.jpg"/>
          <p:cNvPicPr>
            <a:picLocks noChangeAspect="1"/>
          </p:cNvPicPr>
          <p:nvPr/>
        </p:nvPicPr>
        <p:blipFill>
          <a:blip r:embed="rId5" cstate="print"/>
          <a:stretch>
            <a:fillRect/>
          </a:stretch>
        </p:blipFill>
        <p:spPr>
          <a:xfrm>
            <a:off x="4662616" y="1441406"/>
            <a:ext cx="2207741" cy="3171802"/>
          </a:xfrm>
          <a:prstGeom prst="rect">
            <a:avLst/>
          </a:prstGeom>
        </p:spPr>
      </p:pic>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ppt_w</p:attrName>
                                        </p:attrNameLst>
                                      </p:cBhvr>
                                      <p:tavLst>
                                        <p:tav tm="0" fmla="#ppt_w*sin(2.5*pi*$)">
                                          <p:val>
                                            <p:fltVal val="0"/>
                                          </p:val>
                                        </p:tav>
                                        <p:tav tm="100000">
                                          <p:val>
                                            <p:fltVal val="1"/>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000"/>
                                        <p:tgtEl>
                                          <p:spTgt spid="50"/>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43" grpId="0"/>
      <p:bldP spid="50"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910914" y="1334856"/>
            <a:ext cx="4053016"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371954" y="801359"/>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1008094" y="3237194"/>
            <a:ext cx="1407791" cy="242744"/>
          </a:xfrm>
          <a:prstGeom prst="rect">
            <a:avLst/>
          </a:prstGeom>
          <a:noFill/>
        </p:spPr>
        <p:txBody>
          <a:bodyPr wrap="square" lIns="72756" tIns="36378" rIns="72756" bIns="36378" rtlCol="0">
            <a:spAutoFit/>
          </a:bodyPr>
          <a:lstStyle/>
          <a:p>
            <a:pPr lvl="0" defTabSz="815975">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260922" y="1667105"/>
            <a:ext cx="1098761"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noProof="0" dirty="0" smtClean="0">
                <a:solidFill>
                  <a:prstClr val="black">
                    <a:lumMod val="65000"/>
                    <a:lumOff val="35000"/>
                  </a:prstClr>
                </a:solidFill>
                <a:latin typeface="微软雅黑" panose="020B0503020204020204" pitchFamily="34" charset="-122"/>
                <a:ea typeface="微软雅黑" panose="020B0503020204020204" pitchFamily="34" charset="-122"/>
              </a:rPr>
              <a:t>填写第一页</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577267" y="791065"/>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noProof="0" dirty="0" smtClean="0">
                <a:solidFill>
                  <a:schemeClr val="bg1"/>
                </a:solidFill>
                <a:ea typeface="MS PGothic" panose="020B0600070205080204" pitchFamily="34" charset="-128"/>
              </a:rPr>
              <a:t>2</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783364" y="781925"/>
            <a:ext cx="4899318" cy="258132"/>
          </a:xfrm>
          <a:prstGeom prst="rect">
            <a:avLst/>
          </a:prstGeom>
          <a:noFill/>
        </p:spPr>
        <p:txBody>
          <a:bodyPr wrap="square" lIns="72756" tIns="36378" rIns="72756" bIns="36378" rtlCol="0">
            <a:spAutoFit/>
          </a:bodyPr>
          <a:lstStyle/>
          <a:p>
            <a:pPr defTabSz="815975">
              <a:defRPr/>
            </a:pP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3329517" y="905721"/>
            <a:ext cx="0" cy="3836035"/>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068349" y="767492"/>
            <a:ext cx="2459328" cy="338554"/>
          </a:xfrm>
          <a:prstGeom prst="rect">
            <a:avLst/>
          </a:prstGeom>
          <a:noFill/>
        </p:spPr>
        <p:txBody>
          <a:bodyPr wrap="none" rtlCol="0">
            <a:spAutoFit/>
          </a:bodyPr>
          <a:lstStyle/>
          <a:p>
            <a:r>
              <a:rPr lang="zh-CN" altLang="en-US" sz="1600" b="1" dirty="0" smtClean="0">
                <a:solidFill>
                  <a:srgbClr val="FF0000"/>
                </a:solidFill>
                <a:effectLst>
                  <a:outerShdw blurRad="38100" dist="38100" dir="2700000" algn="tl">
                    <a:srgbClr val="000000">
                      <a:alpha val="43137"/>
                    </a:srgbClr>
                  </a:outerShdw>
                </a:effectLst>
                <a:latin typeface="+mj-ea"/>
                <a:ea typeface="+mj-ea"/>
              </a:rPr>
              <a:t>对照下面表格内信息填写</a:t>
            </a:r>
            <a:endParaRPr lang="zh-CN" altLang="en-US" sz="1600" b="1" dirty="0">
              <a:solidFill>
                <a:srgbClr val="FF0000"/>
              </a:solidFill>
              <a:effectLst>
                <a:outerShdw blurRad="38100" dist="38100" dir="2700000" algn="tl">
                  <a:srgbClr val="000000">
                    <a:alpha val="43137"/>
                  </a:srgbClr>
                </a:outerShdw>
              </a:effectLst>
              <a:latin typeface="+mj-ea"/>
              <a:ea typeface="+mj-ea"/>
            </a:endParaRPr>
          </a:p>
        </p:txBody>
      </p:sp>
      <p:sp>
        <p:nvSpPr>
          <p:cNvPr id="19" name="圆角矩形 18"/>
          <p:cNvSpPr/>
          <p:nvPr/>
        </p:nvSpPr>
        <p:spPr>
          <a:xfrm>
            <a:off x="701131" y="1923307"/>
            <a:ext cx="2287601" cy="2902693"/>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兵役登记1.jpg"/>
          <p:cNvPicPr>
            <a:picLocks noChangeAspect="1"/>
          </p:cNvPicPr>
          <p:nvPr/>
        </p:nvPicPr>
        <p:blipFill>
          <a:blip r:embed="rId5" cstate="print"/>
          <a:stretch>
            <a:fillRect/>
          </a:stretch>
        </p:blipFill>
        <p:spPr>
          <a:xfrm>
            <a:off x="888838" y="1974418"/>
            <a:ext cx="1913627" cy="2777963"/>
          </a:xfrm>
          <a:prstGeom prst="rect">
            <a:avLst/>
          </a:prstGeom>
        </p:spPr>
      </p:pic>
      <p:sp>
        <p:nvSpPr>
          <p:cNvPr id="20" name="TextBox 19"/>
          <p:cNvSpPr txBox="1"/>
          <p:nvPr/>
        </p:nvSpPr>
        <p:spPr>
          <a:xfrm>
            <a:off x="1667934" y="3542499"/>
            <a:ext cx="753732" cy="246221"/>
          </a:xfrm>
          <a:prstGeom prst="rect">
            <a:avLst/>
          </a:prstGeom>
          <a:noFill/>
        </p:spPr>
        <p:txBody>
          <a:bodyPr wrap="none" rtlCol="0">
            <a:spAutoFit/>
          </a:bodyPr>
          <a:lstStyle/>
          <a:p>
            <a:r>
              <a:rPr lang="en-US" altLang="zh-CN" sz="1000" dirty="0" smtClean="0"/>
              <a:t>1705……..3</a:t>
            </a:r>
            <a:endParaRPr lang="zh-CN" altLang="en-US" sz="1000" dirty="0"/>
          </a:p>
        </p:txBody>
      </p:sp>
      <p:sp>
        <p:nvSpPr>
          <p:cNvPr id="28" name="TextBox 27"/>
          <p:cNvSpPr txBox="1"/>
          <p:nvPr/>
        </p:nvSpPr>
        <p:spPr>
          <a:xfrm rot="19602110">
            <a:off x="2799040" y="2548601"/>
            <a:ext cx="1549847" cy="276999"/>
          </a:xfrm>
          <a:prstGeom prst="rect">
            <a:avLst/>
          </a:prstGeom>
          <a:noFill/>
        </p:spPr>
        <p:txBody>
          <a:bodyPr wrap="square" rtlCol="0">
            <a:spAutoFit/>
          </a:bodyPr>
          <a:lstStyle/>
          <a:p>
            <a:r>
              <a:rPr lang="zh-CN" altLang="en-US" sz="1200" dirty="0" smtClean="0">
                <a:solidFill>
                  <a:srgbClr val="FF0000"/>
                </a:solidFill>
                <a:latin typeface="黑体" pitchFamily="49" charset="-122"/>
                <a:ea typeface="黑体" pitchFamily="49" charset="-122"/>
              </a:rPr>
              <a:t>对照此编号填写</a:t>
            </a:r>
            <a:endParaRPr lang="zh-CN" altLang="en-US" sz="1200" dirty="0">
              <a:solidFill>
                <a:srgbClr val="FF0000"/>
              </a:solidFill>
              <a:latin typeface="黑体" pitchFamily="49" charset="-122"/>
              <a:ea typeface="黑体" pitchFamily="49" charset="-122"/>
            </a:endParaRPr>
          </a:p>
        </p:txBody>
      </p:sp>
      <p:sp>
        <p:nvSpPr>
          <p:cNvPr id="30" name="TextBox 29"/>
          <p:cNvSpPr txBox="1"/>
          <p:nvPr/>
        </p:nvSpPr>
        <p:spPr>
          <a:xfrm>
            <a:off x="1490133" y="3810000"/>
            <a:ext cx="1549400" cy="215444"/>
          </a:xfrm>
          <a:prstGeom prst="rect">
            <a:avLst/>
          </a:prstGeom>
          <a:noFill/>
        </p:spPr>
        <p:txBody>
          <a:bodyPr wrap="square" rtlCol="0">
            <a:spAutoFit/>
          </a:bodyPr>
          <a:lstStyle/>
          <a:p>
            <a:r>
              <a:rPr lang="zh-CN" altLang="en-US" sz="800" dirty="0" smtClean="0">
                <a:ea typeface="微软简行楷" pitchFamily="2" charset="-122"/>
              </a:rPr>
              <a:t>金牛区人民政府征兵办公室</a:t>
            </a:r>
            <a:endParaRPr lang="zh-CN" altLang="en-US" sz="800" dirty="0">
              <a:ea typeface="微软简行楷" pitchFamily="2" charset="-122"/>
            </a:endParaRPr>
          </a:p>
        </p:txBody>
      </p:sp>
      <p:sp>
        <p:nvSpPr>
          <p:cNvPr id="31" name="PA_文本框 5"/>
          <p:cNvSpPr txBox="1"/>
          <p:nvPr>
            <p:custDataLst>
              <p:tags r:id="rId1"/>
            </p:custDataLst>
          </p:nvPr>
        </p:nvSpPr>
        <p:spPr>
          <a:xfrm>
            <a:off x="637381" y="190807"/>
            <a:ext cx="233910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兵役证填写说明</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1635437" y="3581400"/>
            <a:ext cx="752163" cy="143933"/>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559237" y="3843867"/>
            <a:ext cx="1260163" cy="618066"/>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 135"/>
          <p:cNvSpPr/>
          <p:nvPr/>
        </p:nvSpPr>
        <p:spPr>
          <a:xfrm rot="3674921">
            <a:off x="985187" y="3373398"/>
            <a:ext cx="811380" cy="368861"/>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TextBox 35"/>
          <p:cNvSpPr txBox="1"/>
          <p:nvPr/>
        </p:nvSpPr>
        <p:spPr>
          <a:xfrm>
            <a:off x="834774" y="2963468"/>
            <a:ext cx="1549847" cy="276999"/>
          </a:xfrm>
          <a:prstGeom prst="rect">
            <a:avLst/>
          </a:prstGeom>
          <a:noFill/>
        </p:spPr>
        <p:txBody>
          <a:bodyPr wrap="square" rtlCol="0">
            <a:spAutoFit/>
          </a:bodyPr>
          <a:lstStyle/>
          <a:p>
            <a:r>
              <a:rPr lang="zh-CN" altLang="en-US" sz="1200" dirty="0" smtClean="0">
                <a:solidFill>
                  <a:srgbClr val="FF0000"/>
                </a:solidFill>
                <a:latin typeface="黑体" pitchFamily="49" charset="-122"/>
                <a:ea typeface="黑体" pitchFamily="49" charset="-122"/>
              </a:rPr>
              <a:t>统一填此内容</a:t>
            </a:r>
            <a:endParaRPr lang="zh-CN" altLang="en-US" sz="1200" dirty="0">
              <a:solidFill>
                <a:srgbClr val="FF0000"/>
              </a:solidFill>
              <a:latin typeface="黑体" pitchFamily="49" charset="-122"/>
              <a:ea typeface="黑体" pitchFamily="49" charset="-122"/>
            </a:endParaRPr>
          </a:p>
        </p:txBody>
      </p:sp>
      <p:sp>
        <p:nvSpPr>
          <p:cNvPr id="37" name="TextBox 36"/>
          <p:cNvSpPr txBox="1"/>
          <p:nvPr/>
        </p:nvSpPr>
        <p:spPr>
          <a:xfrm>
            <a:off x="1752601" y="4064000"/>
            <a:ext cx="1549400" cy="215444"/>
          </a:xfrm>
          <a:prstGeom prst="rect">
            <a:avLst/>
          </a:prstGeom>
          <a:noFill/>
        </p:spPr>
        <p:txBody>
          <a:bodyPr wrap="square" rtlCol="0">
            <a:spAutoFit/>
          </a:bodyPr>
          <a:lstStyle/>
          <a:p>
            <a:r>
              <a:rPr lang="zh-CN" altLang="en-US" sz="800" dirty="0" smtClean="0">
                <a:ea typeface="微软简行楷" pitchFamily="2" charset="-122"/>
              </a:rPr>
              <a:t>一七      四     三十</a:t>
            </a:r>
            <a:endParaRPr lang="zh-CN" altLang="en-US" sz="800" dirty="0">
              <a:ea typeface="微软简行楷" pitchFamily="2" charset="-122"/>
            </a:endParaRPr>
          </a:p>
        </p:txBody>
      </p:sp>
      <p:sp>
        <p:nvSpPr>
          <p:cNvPr id="38" name="TextBox 37"/>
          <p:cNvSpPr txBox="1"/>
          <p:nvPr/>
        </p:nvSpPr>
        <p:spPr>
          <a:xfrm>
            <a:off x="1735668" y="4267200"/>
            <a:ext cx="1549400" cy="215444"/>
          </a:xfrm>
          <a:prstGeom prst="rect">
            <a:avLst/>
          </a:prstGeom>
          <a:noFill/>
        </p:spPr>
        <p:txBody>
          <a:bodyPr wrap="square" rtlCol="0">
            <a:spAutoFit/>
          </a:bodyPr>
          <a:lstStyle/>
          <a:p>
            <a:r>
              <a:rPr lang="zh-CN" altLang="en-US" sz="800" dirty="0" smtClean="0">
                <a:ea typeface="微软简行楷" pitchFamily="2" charset="-122"/>
              </a:rPr>
              <a:t>二三      四     三十</a:t>
            </a:r>
            <a:endParaRPr lang="zh-CN" altLang="en-US" sz="800" dirty="0">
              <a:ea typeface="微软简行楷" pitchFamily="2" charset="-122"/>
            </a:endParaRPr>
          </a:p>
        </p:txBody>
      </p:sp>
      <p:pic>
        <p:nvPicPr>
          <p:cNvPr id="39" name="图片 38" descr="QQ截图20170407100640.png"/>
          <p:cNvPicPr>
            <a:picLocks noChangeAspect="1"/>
          </p:cNvPicPr>
          <p:nvPr/>
        </p:nvPicPr>
        <p:blipFill>
          <a:blip r:embed="rId6" cstate="print"/>
          <a:stretch>
            <a:fillRect/>
          </a:stretch>
        </p:blipFill>
        <p:spPr>
          <a:xfrm>
            <a:off x="4247354" y="1467044"/>
            <a:ext cx="3431913" cy="3127230"/>
          </a:xfrm>
          <a:prstGeom prst="rect">
            <a:avLst/>
          </a:prstGeom>
        </p:spPr>
      </p:pic>
      <p:sp>
        <p:nvSpPr>
          <p:cNvPr id="22" name=" 135"/>
          <p:cNvSpPr/>
          <p:nvPr/>
        </p:nvSpPr>
        <p:spPr>
          <a:xfrm rot="4338204">
            <a:off x="5684187" y="1341398"/>
            <a:ext cx="811380" cy="368861"/>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圆角矩形 24"/>
          <p:cNvSpPr/>
          <p:nvPr/>
        </p:nvSpPr>
        <p:spPr>
          <a:xfrm>
            <a:off x="4988238" y="1853742"/>
            <a:ext cx="430429" cy="127457"/>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 135"/>
          <p:cNvSpPr/>
          <p:nvPr/>
        </p:nvSpPr>
        <p:spPr>
          <a:xfrm rot="19627023">
            <a:off x="2194658" y="2583708"/>
            <a:ext cx="3147309" cy="368861"/>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ppt_w</p:attrName>
                                        </p:attrNameLst>
                                      </p:cBhvr>
                                      <p:tavLst>
                                        <p:tav tm="0" fmla="#ppt_w*sin(2.5*pi*$)">
                                          <p:val>
                                            <p:fltVal val="0"/>
                                          </p:val>
                                        </p:tav>
                                        <p:tav tm="100000">
                                          <p:val>
                                            <p:fltVal val="1"/>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0" presetClass="entr" presetSubtype="0" fill="hold" grpId="1"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edge">
                                      <p:cBhvr>
                                        <p:cTn id="24" dur="20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par>
                          <p:cTn id="28" fill="hold">
                            <p:stCondLst>
                              <p:cond delay="4500"/>
                            </p:stCondLst>
                            <p:childTnLst>
                              <p:par>
                                <p:cTn id="29" presetID="20" presetClass="entr" presetSubtype="0" fill="hold" grpId="1"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edge">
                                      <p:cBhvr>
                                        <p:cTn id="31" dur="2000"/>
                                        <p:tgtEl>
                                          <p:spTgt spid="55"/>
                                        </p:tgtEl>
                                      </p:cBhvr>
                                    </p:animEffect>
                                  </p:childTnLst>
                                </p:cTn>
                              </p:par>
                              <p:par>
                                <p:cTn id="32" presetID="3" presetClass="entr" presetSubtype="1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500"/>
                                        <p:tgtEl>
                                          <p:spTgt spid="39"/>
                                        </p:tgtEl>
                                      </p:cBhvr>
                                    </p:animEffect>
                                  </p:childTnLst>
                                </p:cTn>
                              </p:par>
                            </p:childTnLst>
                          </p:cTn>
                        </p:par>
                        <p:par>
                          <p:cTn id="35" fill="hold">
                            <p:stCondLst>
                              <p:cond delay="6500"/>
                            </p:stCondLst>
                            <p:childTnLst>
                              <p:par>
                                <p:cTn id="36" presetID="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7000"/>
                            </p:stCondLst>
                            <p:childTnLst>
                              <p:par>
                                <p:cTn id="41" presetID="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7500"/>
                            </p:stCondLst>
                            <p:childTnLst>
                              <p:par>
                                <p:cTn id="46" presetID="1"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7500"/>
                            </p:stCondLst>
                            <p:childTnLst>
                              <p:par>
                                <p:cTn id="49" presetID="11" presetClass="entr" presetSubtype="0" fill="hold" nodeType="afterEffect">
                                  <p:stCondLst>
                                    <p:cond delay="0"/>
                                  </p:stCondLst>
                                  <p:childTnLst>
                                    <p:set>
                                      <p:cBhvr>
                                        <p:cTn id="50" dur="1000">
                                          <p:stCondLst>
                                            <p:cond delay="0"/>
                                          </p:stCondLst>
                                        </p:cTn>
                                        <p:tgtEl>
                                          <p:spTgt spid="32"/>
                                        </p:tgtEl>
                                        <p:attrNameLst>
                                          <p:attrName>style.visibility</p:attrName>
                                        </p:attrNameLst>
                                      </p:cBhvr>
                                      <p:to>
                                        <p:strVal val="visible"/>
                                      </p:to>
                                    </p:set>
                                  </p:childTnLst>
                                </p:cTn>
                              </p:par>
                              <p:par>
                                <p:cTn id="51" presetID="2" presetClass="entr" presetSubtype="12"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1000" fill="hold"/>
                                        <p:tgtEl>
                                          <p:spTgt spid="28"/>
                                        </p:tgtEl>
                                        <p:attrNameLst>
                                          <p:attrName>ppt_x</p:attrName>
                                        </p:attrNameLst>
                                      </p:cBhvr>
                                      <p:tavLst>
                                        <p:tav tm="0">
                                          <p:val>
                                            <p:strVal val="0-#ppt_w/2"/>
                                          </p:val>
                                        </p:tav>
                                        <p:tav tm="100000">
                                          <p:val>
                                            <p:strVal val="#ppt_x"/>
                                          </p:val>
                                        </p:tav>
                                      </p:tavLst>
                                    </p:anim>
                                    <p:anim calcmode="lin" valueType="num">
                                      <p:cBhvr additive="base">
                                        <p:cTn id="54" dur="10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2000" fill="hold"/>
                                        <p:tgtEl>
                                          <p:spTgt spid="26"/>
                                        </p:tgtEl>
                                        <p:attrNameLst>
                                          <p:attrName>ppt_x</p:attrName>
                                        </p:attrNameLst>
                                      </p:cBhvr>
                                      <p:tavLst>
                                        <p:tav tm="0">
                                          <p:val>
                                            <p:strVal val="0-#ppt_w/2"/>
                                          </p:val>
                                        </p:tav>
                                        <p:tav tm="100000">
                                          <p:val>
                                            <p:strVal val="#ppt_x"/>
                                          </p:val>
                                        </p:tav>
                                      </p:tavLst>
                                    </p:anim>
                                    <p:anim calcmode="lin" valueType="num">
                                      <p:cBhvr additive="base">
                                        <p:cTn id="58" dur="20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9500"/>
                            </p:stCondLst>
                            <p:childTnLst>
                              <p:par>
                                <p:cTn id="60" presetID="1" presetClass="entr" presetSubtype="0" fill="hold" grpId="2" nodeType="after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par>
                          <p:cTn id="62" fill="hold">
                            <p:stCondLst>
                              <p:cond delay="9500"/>
                            </p:stCondLst>
                            <p:childTnLst>
                              <p:par>
                                <p:cTn id="63" presetID="11" presetClass="entr" presetSubtype="0" fill="hold" grpId="4"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par>
                          <p:cTn id="65" fill="hold">
                            <p:stCondLst>
                              <p:cond delay="105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20"/>
                                        </p:tgtEl>
                                        <p:attrNameLst>
                                          <p:attrName>style.visibility</p:attrName>
                                        </p:attrNameLst>
                                      </p:cBhvr>
                                      <p:to>
                                        <p:strVal val="visible"/>
                                      </p:to>
                                    </p:set>
                                    <p:anim calcmode="discrete" valueType="clr">
                                      <p:cBhvr override="childStyle">
                                        <p:cTn id="68" dur="100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69" dur="1000"/>
                                        <p:tgtEl>
                                          <p:spTgt spid="20"/>
                                        </p:tgtEl>
                                        <p:attrNameLst>
                                          <p:attrName>fillcolor</p:attrName>
                                        </p:attrNameLst>
                                      </p:cBhvr>
                                      <p:tavLst>
                                        <p:tav tm="0">
                                          <p:val>
                                            <p:clrVal>
                                              <a:schemeClr val="accent2"/>
                                            </p:clrVal>
                                          </p:val>
                                        </p:tav>
                                        <p:tav tm="50000">
                                          <p:val>
                                            <p:clrVal>
                                              <a:schemeClr val="hlink"/>
                                            </p:clrVal>
                                          </p:val>
                                        </p:tav>
                                      </p:tavLst>
                                    </p:anim>
                                    <p:set>
                                      <p:cBhvr>
                                        <p:cTn id="70" dur="1000"/>
                                        <p:tgtEl>
                                          <p:spTgt spid="20"/>
                                        </p:tgtEl>
                                        <p:attrNameLst>
                                          <p:attrName>fill.type</p:attrName>
                                        </p:attrNameLst>
                                      </p:cBhvr>
                                      <p:to>
                                        <p:strVal val="solid"/>
                                      </p:to>
                                    </p:set>
                                  </p:childTnLst>
                                </p:cTn>
                              </p:par>
                            </p:childTnLst>
                          </p:cTn>
                        </p:par>
                        <p:par>
                          <p:cTn id="71" fill="hold">
                            <p:stCondLst>
                              <p:cond delay="15500"/>
                            </p:stCondLst>
                            <p:childTnLst>
                              <p:par>
                                <p:cTn id="72" presetID="1" presetClass="entr" presetSubtype="0" fill="hold" grpId="2"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4" nodeType="afterEffect">
                                  <p:stCondLst>
                                    <p:cond delay="0"/>
                                  </p:stCondLst>
                                  <p:childTnLst>
                                    <p:set>
                                      <p:cBhvr>
                                        <p:cTn id="76" dur="1000">
                                          <p:stCondLst>
                                            <p:cond delay="0"/>
                                          </p:stCondLst>
                                        </p:cTn>
                                        <p:tgtEl>
                                          <p:spTgt spid="33"/>
                                        </p:tgtEl>
                                        <p:attrNameLst>
                                          <p:attrName>style.visibility</p:attrName>
                                        </p:attrNameLst>
                                      </p:cBhvr>
                                      <p:to>
                                        <p:strVal val="visible"/>
                                      </p:to>
                                    </p:set>
                                  </p:childTnLst>
                                </p:cTn>
                              </p:par>
                              <p:par>
                                <p:cTn id="77" presetID="47"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par>
                          <p:cTn id="82" fill="hold">
                            <p:stCondLst>
                              <p:cond delay="16500"/>
                            </p:stCondLst>
                            <p:childTnLst>
                              <p:par>
                                <p:cTn id="83" presetID="22" presetClass="entr" presetSubtype="8" fill="hold" grpId="0" nodeType="afterEffect" nodePh="1">
                                  <p:stCondLst>
                                    <p:cond delay="0"/>
                                  </p:stCondLst>
                                  <p:endCondLst>
                                    <p:cond evt="begin" delay="0">
                                      <p:tn val="83"/>
                                    </p:cond>
                                  </p:end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2000"/>
                                        <p:tgtEl>
                                          <p:spTgt spid="50"/>
                                        </p:tgtEl>
                                      </p:cBhvr>
                                    </p:animEffect>
                                  </p:childTnLst>
                                </p:cTn>
                              </p:par>
                              <p:par>
                                <p:cTn id="86" presetID="2" presetClass="entr" presetSubtype="1"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ppt_x"/>
                                          </p:val>
                                        </p:tav>
                                        <p:tav tm="100000">
                                          <p:val>
                                            <p:strVal val="#ppt_x"/>
                                          </p:val>
                                        </p:tav>
                                      </p:tavLst>
                                    </p:anim>
                                    <p:anim calcmode="lin" valueType="num">
                                      <p:cBhvr additive="base">
                                        <p:cTn id="89" dur="500" fill="hold"/>
                                        <p:tgtEl>
                                          <p:spTgt spid="35"/>
                                        </p:tgtEl>
                                        <p:attrNameLst>
                                          <p:attrName>ppt_y</p:attrName>
                                        </p:attrNameLst>
                                      </p:cBhvr>
                                      <p:tavLst>
                                        <p:tav tm="0">
                                          <p:val>
                                            <p:strVal val="0-#ppt_h/2"/>
                                          </p:val>
                                        </p:tav>
                                        <p:tav tm="100000">
                                          <p:val>
                                            <p:strVal val="#ppt_y"/>
                                          </p:val>
                                        </p:tav>
                                      </p:tavLst>
                                    </p:anim>
                                  </p:childTnLst>
                                </p:cTn>
                              </p:par>
                              <p:par>
                                <p:cTn id="90" presetID="2" presetClass="entr" presetSubtype="9"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1000" fill="hold"/>
                                        <p:tgtEl>
                                          <p:spTgt spid="36"/>
                                        </p:tgtEl>
                                        <p:attrNameLst>
                                          <p:attrName>ppt_x</p:attrName>
                                        </p:attrNameLst>
                                      </p:cBhvr>
                                      <p:tavLst>
                                        <p:tav tm="0">
                                          <p:val>
                                            <p:strVal val="0-#ppt_w/2"/>
                                          </p:val>
                                        </p:tav>
                                        <p:tav tm="100000">
                                          <p:val>
                                            <p:strVal val="#ppt_x"/>
                                          </p:val>
                                        </p:tav>
                                      </p:tavLst>
                                    </p:anim>
                                    <p:anim calcmode="lin" valueType="num">
                                      <p:cBhvr additive="base">
                                        <p:cTn id="93" dur="1000" fill="hold"/>
                                        <p:tgtEl>
                                          <p:spTgt spid="36"/>
                                        </p:tgtEl>
                                        <p:attrNameLst>
                                          <p:attrName>ppt_y</p:attrName>
                                        </p:attrNameLst>
                                      </p:cBhvr>
                                      <p:tavLst>
                                        <p:tav tm="0">
                                          <p:val>
                                            <p:strVal val="0-#ppt_h/2"/>
                                          </p:val>
                                        </p:tav>
                                        <p:tav tm="100000">
                                          <p:val>
                                            <p:strVal val="#ppt_y"/>
                                          </p:val>
                                        </p:tav>
                                      </p:tavLst>
                                    </p:anim>
                                  </p:childTnLst>
                                </p:cTn>
                              </p:par>
                            </p:childTnLst>
                          </p:cTn>
                        </p:par>
                        <p:par>
                          <p:cTn id="94" fill="hold">
                            <p:stCondLst>
                              <p:cond delay="185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discrete" valueType="clr">
                                      <p:cBhvr override="childStyle">
                                        <p:cTn id="97" dur="100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98" dur="1000"/>
                                        <p:tgtEl>
                                          <p:spTgt spid="30"/>
                                        </p:tgtEl>
                                        <p:attrNameLst>
                                          <p:attrName>fillcolor</p:attrName>
                                        </p:attrNameLst>
                                      </p:cBhvr>
                                      <p:tavLst>
                                        <p:tav tm="0">
                                          <p:val>
                                            <p:clrVal>
                                              <a:schemeClr val="accent2"/>
                                            </p:clrVal>
                                          </p:val>
                                        </p:tav>
                                        <p:tav tm="50000">
                                          <p:val>
                                            <p:clrVal>
                                              <a:schemeClr val="hlink"/>
                                            </p:clrVal>
                                          </p:val>
                                        </p:tav>
                                      </p:tavLst>
                                    </p:anim>
                                    <p:set>
                                      <p:cBhvr>
                                        <p:cTn id="99" dur="1000"/>
                                        <p:tgtEl>
                                          <p:spTgt spid="30"/>
                                        </p:tgtEl>
                                        <p:attrNameLst>
                                          <p:attrName>fill.type</p:attrName>
                                        </p:attrNameLst>
                                      </p:cBhvr>
                                      <p:to>
                                        <p:strVal val="solid"/>
                                      </p:to>
                                    </p:set>
                                  </p:childTnLst>
                                </p:cTn>
                              </p:par>
                            </p:childTnLst>
                          </p:cTn>
                        </p:par>
                        <p:par>
                          <p:cTn id="100" fill="hold">
                            <p:stCondLst>
                              <p:cond delay="25000"/>
                            </p:stCondLst>
                            <p:childTnLst>
                              <p:par>
                                <p:cTn id="101" presetID="27" presetClass="entr" presetSubtype="0" fill="hold" grpId="0" nodeType="afterEffect">
                                  <p:stCondLst>
                                    <p:cond delay="0"/>
                                  </p:stCondLst>
                                  <p:iterate type="lt">
                                    <p:tmPct val="50000"/>
                                  </p:iterate>
                                  <p:childTnLst>
                                    <p:set>
                                      <p:cBhvr>
                                        <p:cTn id="102" dur="1" fill="hold">
                                          <p:stCondLst>
                                            <p:cond delay="0"/>
                                          </p:stCondLst>
                                        </p:cTn>
                                        <p:tgtEl>
                                          <p:spTgt spid="37"/>
                                        </p:tgtEl>
                                        <p:attrNameLst>
                                          <p:attrName>style.visibility</p:attrName>
                                        </p:attrNameLst>
                                      </p:cBhvr>
                                      <p:to>
                                        <p:strVal val="visible"/>
                                      </p:to>
                                    </p:set>
                                    <p:anim calcmode="discrete" valueType="clr">
                                      <p:cBhvr override="childStyle">
                                        <p:cTn id="103" dur="100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04" dur="1000"/>
                                        <p:tgtEl>
                                          <p:spTgt spid="37"/>
                                        </p:tgtEl>
                                        <p:attrNameLst>
                                          <p:attrName>fillcolor</p:attrName>
                                        </p:attrNameLst>
                                      </p:cBhvr>
                                      <p:tavLst>
                                        <p:tav tm="0">
                                          <p:val>
                                            <p:clrVal>
                                              <a:schemeClr val="accent2"/>
                                            </p:clrVal>
                                          </p:val>
                                        </p:tav>
                                        <p:tav tm="50000">
                                          <p:val>
                                            <p:clrVal>
                                              <a:schemeClr val="hlink"/>
                                            </p:clrVal>
                                          </p:val>
                                        </p:tav>
                                      </p:tavLst>
                                    </p:anim>
                                    <p:set>
                                      <p:cBhvr>
                                        <p:cTn id="105" dur="1000"/>
                                        <p:tgtEl>
                                          <p:spTgt spid="37"/>
                                        </p:tgtEl>
                                        <p:attrNameLst>
                                          <p:attrName>fill.type</p:attrName>
                                        </p:attrNameLst>
                                      </p:cBhvr>
                                      <p:to>
                                        <p:strVal val="solid"/>
                                      </p:to>
                                    </p:set>
                                  </p:childTnLst>
                                </p:cTn>
                              </p:par>
                            </p:childTnLst>
                          </p:cTn>
                        </p:par>
                        <p:par>
                          <p:cTn id="106" fill="hold">
                            <p:stCondLst>
                              <p:cond delay="28000"/>
                            </p:stCondLst>
                            <p:childTnLst>
                              <p:par>
                                <p:cTn id="107" presetID="27" presetClass="entr" presetSubtype="0" fill="hold" grpId="0" nodeType="afterEffect">
                                  <p:stCondLst>
                                    <p:cond delay="0"/>
                                  </p:stCondLst>
                                  <p:iterate type="lt">
                                    <p:tmPct val="50000"/>
                                  </p:iterate>
                                  <p:childTnLst>
                                    <p:set>
                                      <p:cBhvr>
                                        <p:cTn id="108" dur="1" fill="hold">
                                          <p:stCondLst>
                                            <p:cond delay="0"/>
                                          </p:stCondLst>
                                        </p:cTn>
                                        <p:tgtEl>
                                          <p:spTgt spid="38"/>
                                        </p:tgtEl>
                                        <p:attrNameLst>
                                          <p:attrName>style.visibility</p:attrName>
                                        </p:attrNameLst>
                                      </p:cBhvr>
                                      <p:to>
                                        <p:strVal val="visible"/>
                                      </p:to>
                                    </p:set>
                                    <p:anim calcmode="discrete" valueType="clr">
                                      <p:cBhvr override="childStyle">
                                        <p:cTn id="109" dur="100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10" dur="1000"/>
                                        <p:tgtEl>
                                          <p:spTgt spid="38"/>
                                        </p:tgtEl>
                                        <p:attrNameLst>
                                          <p:attrName>fillcolor</p:attrName>
                                        </p:attrNameLst>
                                      </p:cBhvr>
                                      <p:tavLst>
                                        <p:tav tm="0">
                                          <p:val>
                                            <p:clrVal>
                                              <a:schemeClr val="accent2"/>
                                            </p:clrVal>
                                          </p:val>
                                        </p:tav>
                                        <p:tav tm="50000">
                                          <p:val>
                                            <p:clrVal>
                                              <a:schemeClr val="hlink"/>
                                            </p:clrVal>
                                          </p:val>
                                        </p:tav>
                                      </p:tavLst>
                                    </p:anim>
                                    <p:set>
                                      <p:cBhvr>
                                        <p:cTn id="111" dur="100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3" grpId="0"/>
      <p:bldP spid="50" grpId="0"/>
      <p:bldP spid="16" grpId="0"/>
      <p:bldP spid="19" grpId="0" animBg="1"/>
      <p:bldP spid="19" grpId="1" bldLvl="0" animBg="1"/>
      <p:bldP spid="20" grpId="0"/>
      <p:bldP spid="30" grpId="0"/>
      <p:bldP spid="31" grpId="0"/>
      <p:bldP spid="32" grpId="0" animBg="1"/>
      <p:bldP spid="32" grpId="1" animBg="1"/>
      <p:bldP spid="32" grpId="3" animBg="1"/>
      <p:bldP spid="33" grpId="0" animBg="1"/>
      <p:bldP spid="33" grpId="1" animBg="1"/>
      <p:bldP spid="33" grpId="2" bldLvl="0" animBg="1"/>
      <p:bldP spid="33" grpId="3" animBg="1"/>
      <p:bldP spid="33" grpId="4" bldLvl="0" animBg="1"/>
      <p:bldP spid="35" grpId="0" bldLvl="0" animBg="1"/>
      <p:bldP spid="36" grpId="0"/>
      <p:bldP spid="37" grpId="0"/>
      <p:bldP spid="38" grpId="0"/>
      <p:bldP spid="22" grpId="0" bldLvl="0" animBg="1"/>
      <p:bldP spid="25" grpId="0" animBg="1"/>
      <p:bldP spid="25" grpId="1" animBg="1"/>
      <p:bldP spid="25" grpId="2" bldLvl="0" animBg="1"/>
      <p:bldP spid="25" grpId="3" animBg="1"/>
      <p:bldP spid="25" grpId="4" bldLvl="0" animBg="1"/>
      <p:bldP spid="2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形1.jpg"/>
          <p:cNvPicPr>
            <a:picLocks noChangeAspect="1"/>
          </p:cNvPicPr>
          <p:nvPr/>
        </p:nvPicPr>
        <p:blipFill>
          <a:blip r:embed="rId4" cstate="print"/>
          <a:stretch>
            <a:fillRect/>
          </a:stretch>
        </p:blipFill>
        <p:spPr>
          <a:xfrm>
            <a:off x="0" y="0"/>
            <a:ext cx="9143999" cy="5143500"/>
          </a:xfrm>
          <a:prstGeom prst="rect">
            <a:avLst/>
          </a:prstGeom>
        </p:spPr>
      </p:pic>
      <p:sp>
        <p:nvSpPr>
          <p:cNvPr id="55" name="圆角矩形 54"/>
          <p:cNvSpPr/>
          <p:nvPr/>
        </p:nvSpPr>
        <p:spPr>
          <a:xfrm>
            <a:off x="3910914" y="1334856"/>
            <a:ext cx="4053016" cy="3357880"/>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8"/>
          <p:cNvSpPr>
            <a:spLocks noChangeArrowheads="1"/>
          </p:cNvSpPr>
          <p:nvPr/>
        </p:nvSpPr>
        <p:spPr bwMode="auto">
          <a:xfrm>
            <a:off x="1371954" y="801359"/>
            <a:ext cx="871220" cy="822960"/>
          </a:xfrm>
          <a:prstGeom prst="ellipse">
            <a:avLst/>
          </a:prstGeom>
          <a:solidFill>
            <a:schemeClr val="accent4"/>
          </a:solidFill>
          <a:ln w="12700" cap="flat">
            <a:solidFill>
              <a:schemeClr val="accent2"/>
            </a:solidFill>
            <a:prstDash val="solid"/>
            <a:miter lim="800000"/>
          </a:ln>
        </p:spPr>
        <p:txBody>
          <a:bodyPr vert="horz" wrap="square" lIns="72756" tIns="36378" rIns="72756" bIns="36378" numCol="1" anchor="t" anchorCtr="0" compatLnSpc="1">
            <a:scene3d>
              <a:camera prst="orthographicFront"/>
              <a:lightRig rig="soft" dir="t">
                <a:rot lat="0" lon="0" rev="15600000"/>
              </a:lightRig>
            </a:scene3d>
            <a:sp3d extrusionH="57150" prstMaterial="softEdge">
              <a:bevelT w="25400" h="38100"/>
            </a:sp3d>
          </a:bodyP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solidFill>
                  <a:schemeClr val="accent2"/>
                </a:solidFill>
              </a:ln>
              <a:solidFill>
                <a:schemeClr val="accent2"/>
              </a:solidFill>
              <a:effectLst/>
              <a:uLnTx/>
              <a:uFillTx/>
              <a:latin typeface="Calibri" panose="020F0502020204030204"/>
              <a:ea typeface="宋体" panose="02010600030101010101" pitchFamily="2" charset="-122"/>
              <a:cs typeface="+mn-cs"/>
            </a:endParaRPr>
          </a:p>
        </p:txBody>
      </p:sp>
      <p:sp>
        <p:nvSpPr>
          <p:cNvPr id="42" name="TextBox 41"/>
          <p:cNvSpPr txBox="1"/>
          <p:nvPr/>
        </p:nvSpPr>
        <p:spPr>
          <a:xfrm>
            <a:off x="1008094" y="3237194"/>
            <a:ext cx="1407791" cy="242744"/>
          </a:xfrm>
          <a:prstGeom prst="rect">
            <a:avLst/>
          </a:prstGeom>
          <a:noFill/>
        </p:spPr>
        <p:txBody>
          <a:bodyPr wrap="square" lIns="72756" tIns="36378" rIns="72756" bIns="36378" rtlCol="0">
            <a:spAutoFit/>
          </a:bodyPr>
          <a:lstStyle/>
          <a:p>
            <a:pPr lvl="0" defTabSz="815975">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42"/>
          <p:cNvSpPr txBox="1"/>
          <p:nvPr/>
        </p:nvSpPr>
        <p:spPr>
          <a:xfrm>
            <a:off x="1260922" y="1667105"/>
            <a:ext cx="1098761" cy="215444"/>
          </a:xfrm>
          <a:prstGeom prst="rect">
            <a:avLst/>
          </a:prstGeom>
          <a:noFill/>
        </p:spPr>
        <p:txBody>
          <a:bodyPr wrap="square" lIns="72756" tIns="0" rIns="72756" bIns="0" rtlCol="0" anchor="t">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lang="zh-CN" altLang="en-US" sz="2100" b="1" baseline="-3000" noProof="0" dirty="0" smtClean="0">
                <a:solidFill>
                  <a:prstClr val="black">
                    <a:lumMod val="65000"/>
                    <a:lumOff val="35000"/>
                  </a:prstClr>
                </a:solidFill>
                <a:latin typeface="微软雅黑" panose="020B0503020204020204" pitchFamily="34" charset="-122"/>
                <a:ea typeface="微软雅黑" panose="020B0503020204020204" pitchFamily="34" charset="-122"/>
              </a:rPr>
              <a:t>填写第二页</a:t>
            </a:r>
            <a:endParaRPr kumimoji="0" lang="zh-CN" altLang="en-US" sz="2100" b="1" i="0" u="none" strike="noStrike" kern="1200" cap="none" spc="0" normalizeH="0" baseline="-300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22"/>
          <p:cNvSpPr txBox="1">
            <a:spLocks noChangeArrowheads="1"/>
          </p:cNvSpPr>
          <p:nvPr/>
        </p:nvSpPr>
        <p:spPr bwMode="auto">
          <a:xfrm>
            <a:off x="1577267" y="791065"/>
            <a:ext cx="5283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15975" rtl="0" eaLnBrk="1" fontAlgn="auto" latinLnBrk="0" hangingPunct="1">
              <a:lnSpc>
                <a:spcPct val="100000"/>
              </a:lnSpc>
              <a:spcBef>
                <a:spcPts val="0"/>
              </a:spcBef>
              <a:spcAft>
                <a:spcPts val="0"/>
              </a:spcAft>
              <a:buClrTx/>
              <a:buSzTx/>
              <a:buFontTx/>
              <a:buNone/>
              <a:defRPr/>
            </a:pPr>
            <a:r>
              <a:rPr lang="en-US" altLang="nb-NO" sz="5000" dirty="0" smtClean="0">
                <a:solidFill>
                  <a:schemeClr val="bg1"/>
                </a:solidFill>
                <a:ea typeface="MS PGothic" panose="020B0600070205080204" pitchFamily="34" charset="-128"/>
              </a:rPr>
              <a:t>3</a:t>
            </a:r>
            <a:endParaRPr kumimoji="0" lang="en-US" altLang="nb-NO" sz="5000" b="0"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mn-cs"/>
            </a:endParaRPr>
          </a:p>
        </p:txBody>
      </p:sp>
      <p:sp>
        <p:nvSpPr>
          <p:cNvPr id="50" name="TextBox 41"/>
          <p:cNvSpPr txBox="1"/>
          <p:nvPr/>
        </p:nvSpPr>
        <p:spPr>
          <a:xfrm>
            <a:off x="3783364" y="781925"/>
            <a:ext cx="4899318" cy="258132"/>
          </a:xfrm>
          <a:prstGeom prst="rect">
            <a:avLst/>
          </a:prstGeom>
          <a:noFill/>
        </p:spPr>
        <p:txBody>
          <a:bodyPr wrap="square" lIns="72756" tIns="36378" rIns="72756" bIns="36378" rtlCol="0">
            <a:spAutoFit/>
          </a:bodyPr>
          <a:lstStyle/>
          <a:p>
            <a:pPr defTabSz="815975">
              <a:defRPr/>
            </a:pPr>
            <a:endParaRPr kumimoji="0" lang="zh-CN"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54" name="直接连接符 53"/>
          <p:cNvCxnSpPr/>
          <p:nvPr/>
        </p:nvCxnSpPr>
        <p:spPr>
          <a:xfrm>
            <a:off x="3329517" y="905721"/>
            <a:ext cx="0" cy="3836035"/>
          </a:xfrm>
          <a:prstGeom prst="line">
            <a:avLst/>
          </a:prstGeom>
        </p:spPr>
        <p:style>
          <a:lnRef idx="1">
            <a:schemeClr val="dk1"/>
          </a:lnRef>
          <a:fillRef idx="0">
            <a:schemeClr val="dk1"/>
          </a:fillRef>
          <a:effectRef idx="0">
            <a:schemeClr val="dk1"/>
          </a:effectRef>
          <a:fontRef idx="minor">
            <a:schemeClr val="tx1"/>
          </a:fontRef>
        </p:style>
      </p:cxnSp>
      <p:sp>
        <p:nvSpPr>
          <p:cNvPr id="19" name="圆角矩形 18"/>
          <p:cNvSpPr/>
          <p:nvPr/>
        </p:nvSpPr>
        <p:spPr>
          <a:xfrm>
            <a:off x="701131" y="1923307"/>
            <a:ext cx="2287601" cy="2902693"/>
          </a:xfrm>
          <a:prstGeom prst="round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5"/>
          <p:cNvSpPr txBox="1"/>
          <p:nvPr>
            <p:custDataLst>
              <p:tags r:id="rId1"/>
            </p:custDataLst>
          </p:nvPr>
        </p:nvSpPr>
        <p:spPr>
          <a:xfrm>
            <a:off x="637381" y="190807"/>
            <a:ext cx="233910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兵役证填写说明</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27" name="图片 26" descr="兵役登记2.jpg"/>
          <p:cNvPicPr>
            <a:picLocks noChangeAspect="1"/>
          </p:cNvPicPr>
          <p:nvPr/>
        </p:nvPicPr>
        <p:blipFill>
          <a:blip r:embed="rId5" cstate="print"/>
          <a:stretch>
            <a:fillRect/>
          </a:stretch>
        </p:blipFill>
        <p:spPr>
          <a:xfrm>
            <a:off x="912708" y="2077900"/>
            <a:ext cx="1830493" cy="2671816"/>
          </a:xfrm>
          <a:prstGeom prst="rect">
            <a:avLst/>
          </a:prstGeom>
        </p:spPr>
      </p:pic>
      <p:sp>
        <p:nvSpPr>
          <p:cNvPr id="30" name="TextBox 29"/>
          <p:cNvSpPr txBox="1"/>
          <p:nvPr/>
        </p:nvSpPr>
        <p:spPr>
          <a:xfrm>
            <a:off x="2133600" y="2319867"/>
            <a:ext cx="431800" cy="215444"/>
          </a:xfrm>
          <a:prstGeom prst="rect">
            <a:avLst/>
          </a:prstGeom>
          <a:noFill/>
        </p:spPr>
        <p:txBody>
          <a:bodyPr wrap="square" rtlCol="0">
            <a:spAutoFit/>
          </a:bodyPr>
          <a:lstStyle/>
          <a:p>
            <a:r>
              <a:rPr lang="zh-CN" altLang="en-US" sz="800" dirty="0" smtClean="0">
                <a:ea typeface="微软简行楷" pitchFamily="2" charset="-122"/>
              </a:rPr>
              <a:t>汉族</a:t>
            </a:r>
            <a:endParaRPr lang="zh-CN" altLang="en-US" sz="800" dirty="0">
              <a:ea typeface="微软简行楷" pitchFamily="2" charset="-122"/>
            </a:endParaRPr>
          </a:p>
        </p:txBody>
      </p:sp>
      <p:sp>
        <p:nvSpPr>
          <p:cNvPr id="36" name="TextBox 35"/>
          <p:cNvSpPr txBox="1"/>
          <p:nvPr/>
        </p:nvSpPr>
        <p:spPr>
          <a:xfrm>
            <a:off x="3061508" y="4368800"/>
            <a:ext cx="1146425" cy="276999"/>
          </a:xfrm>
          <a:prstGeom prst="rect">
            <a:avLst/>
          </a:prstGeom>
          <a:noFill/>
        </p:spPr>
        <p:txBody>
          <a:bodyPr wrap="square" rtlCol="0">
            <a:spAutoFit/>
          </a:bodyPr>
          <a:lstStyle/>
          <a:p>
            <a:r>
              <a:rPr lang="zh-CN" altLang="en-US" sz="1200" dirty="0" smtClean="0">
                <a:solidFill>
                  <a:srgbClr val="FF0000"/>
                </a:solidFill>
                <a:latin typeface="黑体" pitchFamily="49" charset="-122"/>
                <a:ea typeface="黑体" pitchFamily="49" charset="-122"/>
              </a:rPr>
              <a:t>统一填此内容</a:t>
            </a:r>
            <a:endParaRPr lang="zh-CN" altLang="en-US" sz="1200" dirty="0">
              <a:solidFill>
                <a:srgbClr val="FF0000"/>
              </a:solidFill>
              <a:latin typeface="黑体" pitchFamily="49" charset="-122"/>
              <a:ea typeface="黑体" pitchFamily="49" charset="-122"/>
            </a:endParaRPr>
          </a:p>
        </p:txBody>
      </p:sp>
      <p:pic>
        <p:nvPicPr>
          <p:cNvPr id="39" name="图片 38" descr="QQ截图20170407100640.png"/>
          <p:cNvPicPr>
            <a:picLocks noChangeAspect="1"/>
          </p:cNvPicPr>
          <p:nvPr/>
        </p:nvPicPr>
        <p:blipFill>
          <a:blip r:embed="rId6" cstate="print"/>
          <a:stretch>
            <a:fillRect/>
          </a:stretch>
        </p:blipFill>
        <p:spPr>
          <a:xfrm>
            <a:off x="4224867" y="1450907"/>
            <a:ext cx="3420533" cy="3116860"/>
          </a:xfrm>
          <a:prstGeom prst="rect">
            <a:avLst/>
          </a:prstGeom>
        </p:spPr>
      </p:pic>
      <p:sp>
        <p:nvSpPr>
          <p:cNvPr id="26" name=" 135"/>
          <p:cNvSpPr/>
          <p:nvPr/>
        </p:nvSpPr>
        <p:spPr>
          <a:xfrm>
            <a:off x="2804259" y="1950895"/>
            <a:ext cx="1141208" cy="37743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圆角矩形 32"/>
          <p:cNvSpPr/>
          <p:nvPr/>
        </p:nvSpPr>
        <p:spPr>
          <a:xfrm>
            <a:off x="5147732" y="2158999"/>
            <a:ext cx="651935" cy="118533"/>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354666" y="2328333"/>
            <a:ext cx="364068" cy="177800"/>
          </a:xfrm>
          <a:prstGeom prst="roundRect">
            <a:avLst/>
          </a:prstGeom>
          <a:noFill/>
          <a:ln>
            <a:solidFill>
              <a:schemeClr val="accent1">
                <a:lumMod val="60000"/>
                <a:lumOff val="4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303868" y="2302931"/>
            <a:ext cx="440266" cy="246221"/>
          </a:xfrm>
          <a:prstGeom prst="rect">
            <a:avLst/>
          </a:prstGeom>
          <a:noFill/>
        </p:spPr>
        <p:txBody>
          <a:bodyPr wrap="square" rtlCol="0">
            <a:spAutoFit/>
          </a:bodyPr>
          <a:lstStyle/>
          <a:p>
            <a:r>
              <a:rPr lang="zh-CN" altLang="en-US" sz="1000" dirty="0" smtClean="0">
                <a:ea typeface="微软简行楷" pitchFamily="2" charset="-122"/>
              </a:rPr>
              <a:t>陈**</a:t>
            </a:r>
            <a:endParaRPr lang="zh-CN" altLang="en-US" sz="1000" dirty="0">
              <a:ea typeface="微软简行楷" pitchFamily="2" charset="-122"/>
            </a:endParaRPr>
          </a:p>
        </p:txBody>
      </p:sp>
      <p:cxnSp>
        <p:nvCxnSpPr>
          <p:cNvPr id="45" name="直接箭头连接符 44"/>
          <p:cNvCxnSpPr/>
          <p:nvPr/>
        </p:nvCxnSpPr>
        <p:spPr>
          <a:xfrm flipV="1">
            <a:off x="1701801" y="2218265"/>
            <a:ext cx="3496732" cy="199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2159000" y="2319864"/>
            <a:ext cx="364068" cy="177800"/>
          </a:xfrm>
          <a:prstGeom prst="roundRect">
            <a:avLst/>
          </a:prstGeom>
          <a:noFill/>
          <a:ln>
            <a:solidFill>
              <a:srgbClr val="FF3399">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337733" y="2650065"/>
            <a:ext cx="448733" cy="203202"/>
          </a:xfrm>
          <a:prstGeom prst="roundRect">
            <a:avLst/>
          </a:prstGeom>
          <a:noFill/>
          <a:ln>
            <a:solidFill>
              <a:srgbClr val="00B0F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箭头连接符 48"/>
          <p:cNvCxnSpPr/>
          <p:nvPr/>
        </p:nvCxnSpPr>
        <p:spPr>
          <a:xfrm>
            <a:off x="2421467" y="2459909"/>
            <a:ext cx="3911600" cy="80091"/>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6290733" y="2463800"/>
            <a:ext cx="364068" cy="135467"/>
          </a:xfrm>
          <a:prstGeom prst="roundRect">
            <a:avLst/>
          </a:prstGeom>
          <a:noFill/>
          <a:ln>
            <a:solidFill>
              <a:srgbClr val="FF3399">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545039" y="1600334"/>
            <a:ext cx="1899960" cy="276999"/>
          </a:xfrm>
          <a:prstGeom prst="rect">
            <a:avLst/>
          </a:prstGeom>
          <a:noFill/>
        </p:spPr>
        <p:txBody>
          <a:bodyPr wrap="square" rtlCol="0">
            <a:spAutoFit/>
          </a:bodyPr>
          <a:lstStyle/>
          <a:p>
            <a:r>
              <a:rPr lang="zh-CN" altLang="en-US" sz="1200" dirty="0" smtClean="0">
                <a:solidFill>
                  <a:srgbClr val="FF0000"/>
                </a:solidFill>
                <a:latin typeface="黑体" pitchFamily="49" charset="-122"/>
                <a:ea typeface="黑体" pitchFamily="49" charset="-122"/>
              </a:rPr>
              <a:t>对照表格内信息填写填写</a:t>
            </a:r>
            <a:endParaRPr lang="zh-CN" altLang="en-US" sz="1200" dirty="0">
              <a:solidFill>
                <a:srgbClr val="FF0000"/>
              </a:solidFill>
              <a:latin typeface="黑体" pitchFamily="49" charset="-122"/>
              <a:ea typeface="黑体" pitchFamily="49" charset="-122"/>
            </a:endParaRPr>
          </a:p>
        </p:txBody>
      </p:sp>
      <p:sp>
        <p:nvSpPr>
          <p:cNvPr id="53" name="TextBox 52"/>
          <p:cNvSpPr txBox="1"/>
          <p:nvPr/>
        </p:nvSpPr>
        <p:spPr>
          <a:xfrm>
            <a:off x="1286935" y="2633133"/>
            <a:ext cx="677332" cy="246221"/>
          </a:xfrm>
          <a:prstGeom prst="rect">
            <a:avLst/>
          </a:prstGeom>
          <a:noFill/>
        </p:spPr>
        <p:txBody>
          <a:bodyPr wrap="square" rtlCol="0">
            <a:spAutoFit/>
          </a:bodyPr>
          <a:lstStyle/>
          <a:p>
            <a:r>
              <a:rPr lang="en-US" altLang="zh-CN" sz="1000" dirty="0" smtClean="0">
                <a:ea typeface="微软简行楷" pitchFamily="2" charset="-122"/>
              </a:rPr>
              <a:t>1997.01</a:t>
            </a:r>
            <a:endParaRPr lang="zh-CN" altLang="en-US" sz="1000" dirty="0">
              <a:ea typeface="微软简行楷" pitchFamily="2" charset="-122"/>
            </a:endParaRPr>
          </a:p>
        </p:txBody>
      </p:sp>
      <p:cxnSp>
        <p:nvCxnSpPr>
          <p:cNvPr id="56" name="直接箭头连接符 55"/>
          <p:cNvCxnSpPr/>
          <p:nvPr/>
        </p:nvCxnSpPr>
        <p:spPr>
          <a:xfrm flipV="1">
            <a:off x="1735667" y="2362200"/>
            <a:ext cx="4631266" cy="41944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8" name="圆角矩形 57"/>
          <p:cNvSpPr/>
          <p:nvPr/>
        </p:nvSpPr>
        <p:spPr>
          <a:xfrm>
            <a:off x="6265334" y="2311399"/>
            <a:ext cx="431800" cy="118533"/>
          </a:xfrm>
          <a:prstGeom prst="roundRect">
            <a:avLst/>
          </a:prstGeom>
          <a:noFill/>
          <a:ln>
            <a:solidFill>
              <a:srgbClr val="00B0F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6290733" y="2607734"/>
            <a:ext cx="364068" cy="135467"/>
          </a:xfrm>
          <a:prstGeom prst="roundRect">
            <a:avLst/>
          </a:prstGeom>
          <a:noFill/>
          <a:ln>
            <a:solidFill>
              <a:srgbClr val="00B05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2099732" y="2633134"/>
            <a:ext cx="440267" cy="254000"/>
          </a:xfrm>
          <a:prstGeom prst="roundRect">
            <a:avLst/>
          </a:prstGeom>
          <a:noFill/>
          <a:ln>
            <a:solidFill>
              <a:srgbClr val="00B05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箭头连接符 60"/>
          <p:cNvCxnSpPr/>
          <p:nvPr/>
        </p:nvCxnSpPr>
        <p:spPr>
          <a:xfrm flipV="1">
            <a:off x="2463801" y="2675467"/>
            <a:ext cx="3920066" cy="13157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23536" y="2658533"/>
            <a:ext cx="677332" cy="246221"/>
          </a:xfrm>
          <a:prstGeom prst="rect">
            <a:avLst/>
          </a:prstGeom>
          <a:noFill/>
        </p:spPr>
        <p:txBody>
          <a:bodyPr wrap="square" rtlCol="0">
            <a:spAutoFit/>
          </a:bodyPr>
          <a:lstStyle/>
          <a:p>
            <a:r>
              <a:rPr lang="zh-CN" altLang="en-US" sz="1000" dirty="0" smtClean="0">
                <a:ea typeface="微软简行楷" pitchFamily="2" charset="-122"/>
              </a:rPr>
              <a:t>**居民</a:t>
            </a:r>
            <a:endParaRPr lang="zh-CN" altLang="en-US" sz="1000" dirty="0">
              <a:ea typeface="微软简行楷" pitchFamily="2" charset="-122"/>
            </a:endParaRPr>
          </a:p>
        </p:txBody>
      </p:sp>
      <p:sp>
        <p:nvSpPr>
          <p:cNvPr id="65" name="圆角矩形 64"/>
          <p:cNvSpPr/>
          <p:nvPr/>
        </p:nvSpPr>
        <p:spPr>
          <a:xfrm>
            <a:off x="6519333" y="3073401"/>
            <a:ext cx="364068" cy="135467"/>
          </a:xfrm>
          <a:prstGeom prst="roundRect">
            <a:avLst/>
          </a:prstGeom>
          <a:noFill/>
          <a:ln>
            <a:solidFill>
              <a:srgbClr val="FFCC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1363133" y="2895600"/>
            <a:ext cx="423334" cy="313267"/>
          </a:xfrm>
          <a:prstGeom prst="roundRect">
            <a:avLst/>
          </a:prstGeom>
          <a:noFill/>
          <a:ln>
            <a:solidFill>
              <a:srgbClr val="FFCC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2133603" y="2954866"/>
            <a:ext cx="499530" cy="246221"/>
          </a:xfrm>
          <a:prstGeom prst="rect">
            <a:avLst/>
          </a:prstGeom>
          <a:noFill/>
        </p:spPr>
        <p:txBody>
          <a:bodyPr wrap="square" rtlCol="0">
            <a:spAutoFit/>
          </a:bodyPr>
          <a:lstStyle/>
          <a:p>
            <a:r>
              <a:rPr lang="zh-CN" altLang="en-US" sz="1000" dirty="0" smtClean="0">
                <a:ea typeface="微软简行楷" pitchFamily="2" charset="-122"/>
              </a:rPr>
              <a:t>****</a:t>
            </a:r>
            <a:endParaRPr lang="zh-CN" altLang="en-US" sz="1000" dirty="0">
              <a:ea typeface="微软简行楷" pitchFamily="2" charset="-122"/>
            </a:endParaRPr>
          </a:p>
        </p:txBody>
      </p:sp>
      <p:sp>
        <p:nvSpPr>
          <p:cNvPr id="68" name="TextBox 67"/>
          <p:cNvSpPr txBox="1"/>
          <p:nvPr/>
        </p:nvSpPr>
        <p:spPr>
          <a:xfrm>
            <a:off x="1278466" y="2887133"/>
            <a:ext cx="567267" cy="400110"/>
          </a:xfrm>
          <a:prstGeom prst="rect">
            <a:avLst/>
          </a:prstGeom>
          <a:noFill/>
        </p:spPr>
        <p:txBody>
          <a:bodyPr wrap="square" rtlCol="0">
            <a:spAutoFit/>
          </a:bodyPr>
          <a:lstStyle/>
          <a:p>
            <a:r>
              <a:rPr lang="zh-CN" altLang="en-US" sz="1000" dirty="0" smtClean="0">
                <a:ea typeface="微软简行楷" pitchFamily="2" charset="-122"/>
              </a:rPr>
              <a:t>二本在校生</a:t>
            </a:r>
            <a:endParaRPr lang="zh-CN" altLang="en-US" sz="1000" dirty="0">
              <a:ea typeface="微软简行楷" pitchFamily="2" charset="-122"/>
            </a:endParaRPr>
          </a:p>
        </p:txBody>
      </p:sp>
      <p:cxnSp>
        <p:nvCxnSpPr>
          <p:cNvPr id="69" name="直接箭头连接符 68"/>
          <p:cNvCxnSpPr/>
          <p:nvPr/>
        </p:nvCxnSpPr>
        <p:spPr>
          <a:xfrm>
            <a:off x="1701801" y="3086443"/>
            <a:ext cx="4893732" cy="54690"/>
          </a:xfrm>
          <a:prstGeom prst="straightConnector1">
            <a:avLst/>
          </a:prstGeom>
          <a:ln>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71" name="圆角矩形 70"/>
          <p:cNvSpPr/>
          <p:nvPr/>
        </p:nvSpPr>
        <p:spPr>
          <a:xfrm>
            <a:off x="2125133" y="2946401"/>
            <a:ext cx="364068" cy="228600"/>
          </a:xfrm>
          <a:prstGeom prst="roundRect">
            <a:avLst/>
          </a:prstGeom>
          <a:noFill/>
          <a:ln>
            <a:solidFill>
              <a:srgbClr val="C000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5156199" y="2472265"/>
            <a:ext cx="651935" cy="118533"/>
          </a:xfrm>
          <a:prstGeom prst="roundRect">
            <a:avLst/>
          </a:prstGeom>
          <a:noFill/>
          <a:ln>
            <a:solidFill>
              <a:srgbClr val="C0000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箭头连接符 72"/>
          <p:cNvCxnSpPr/>
          <p:nvPr/>
        </p:nvCxnSpPr>
        <p:spPr>
          <a:xfrm flipV="1">
            <a:off x="2345268" y="2548467"/>
            <a:ext cx="2980265" cy="4787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5" name="圆角矩形 74"/>
          <p:cNvSpPr/>
          <p:nvPr/>
        </p:nvSpPr>
        <p:spPr>
          <a:xfrm>
            <a:off x="1371598" y="3310466"/>
            <a:ext cx="1075269" cy="177801"/>
          </a:xfrm>
          <a:prstGeom prst="roundRect">
            <a:avLst/>
          </a:prstGeom>
          <a:noFill/>
          <a:ln>
            <a:solidFill>
              <a:srgbClr val="1429AC">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1337736" y="3302000"/>
            <a:ext cx="1456264" cy="246221"/>
          </a:xfrm>
          <a:prstGeom prst="rect">
            <a:avLst/>
          </a:prstGeom>
          <a:noFill/>
        </p:spPr>
        <p:txBody>
          <a:bodyPr wrap="square" rtlCol="0">
            <a:spAutoFit/>
          </a:bodyPr>
          <a:lstStyle/>
          <a:p>
            <a:r>
              <a:rPr lang="en-US" altLang="zh-CN" sz="1000" dirty="0" smtClean="0">
                <a:ea typeface="微软简行楷" pitchFamily="2" charset="-122"/>
              </a:rPr>
              <a:t>51</a:t>
            </a:r>
            <a:r>
              <a:rPr lang="zh-CN" altLang="en-US" sz="1000" dirty="0" smtClean="0">
                <a:ea typeface="微软简行楷" pitchFamily="2" charset="-122"/>
              </a:rPr>
              <a:t>*************</a:t>
            </a:r>
            <a:endParaRPr lang="zh-CN" altLang="en-US" sz="1000" dirty="0">
              <a:ea typeface="微软简行楷" pitchFamily="2" charset="-122"/>
            </a:endParaRPr>
          </a:p>
        </p:txBody>
      </p:sp>
      <p:cxnSp>
        <p:nvCxnSpPr>
          <p:cNvPr id="77" name="直接箭头连接符 76"/>
          <p:cNvCxnSpPr/>
          <p:nvPr/>
        </p:nvCxnSpPr>
        <p:spPr>
          <a:xfrm flipV="1">
            <a:off x="1896534" y="3174999"/>
            <a:ext cx="3285066" cy="233177"/>
          </a:xfrm>
          <a:prstGeom prst="straightConnector1">
            <a:avLst/>
          </a:prstGeom>
          <a:ln>
            <a:solidFill>
              <a:srgbClr val="1429AC"/>
            </a:solidFill>
            <a:tailEnd type="arrow"/>
          </a:ln>
        </p:spPr>
        <p:style>
          <a:lnRef idx="1">
            <a:schemeClr val="accent1"/>
          </a:lnRef>
          <a:fillRef idx="0">
            <a:schemeClr val="accent1"/>
          </a:fillRef>
          <a:effectRef idx="0">
            <a:schemeClr val="accent1"/>
          </a:effectRef>
          <a:fontRef idx="minor">
            <a:schemeClr val="tx1"/>
          </a:fontRef>
        </p:style>
      </p:cxnSp>
      <p:sp>
        <p:nvSpPr>
          <p:cNvPr id="79" name="圆角矩形 78"/>
          <p:cNvSpPr/>
          <p:nvPr/>
        </p:nvSpPr>
        <p:spPr>
          <a:xfrm>
            <a:off x="5071532" y="3081867"/>
            <a:ext cx="745067" cy="135467"/>
          </a:xfrm>
          <a:prstGeom prst="roundRect">
            <a:avLst/>
          </a:prstGeom>
          <a:noFill/>
          <a:ln>
            <a:solidFill>
              <a:srgbClr val="1429AC">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 135"/>
          <p:cNvSpPr/>
          <p:nvPr/>
        </p:nvSpPr>
        <p:spPr>
          <a:xfrm rot="11140840">
            <a:off x="2336244" y="4321614"/>
            <a:ext cx="794851" cy="27097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a:off x="1574802" y="4216400"/>
            <a:ext cx="897465" cy="246221"/>
          </a:xfrm>
          <a:prstGeom prst="rect">
            <a:avLst/>
          </a:prstGeom>
          <a:noFill/>
        </p:spPr>
        <p:txBody>
          <a:bodyPr wrap="square" rtlCol="0">
            <a:spAutoFit/>
          </a:bodyPr>
          <a:lstStyle/>
          <a:p>
            <a:r>
              <a:rPr lang="zh-CN" altLang="en-US" sz="1000" dirty="0" smtClean="0">
                <a:ea typeface="微软简行楷" pitchFamily="2" charset="-122"/>
              </a:rPr>
              <a:t>西华大学</a:t>
            </a:r>
            <a:endParaRPr lang="zh-CN" altLang="en-US" sz="1000" dirty="0">
              <a:ea typeface="微软简行楷" pitchFamily="2" charset="-122"/>
            </a:endParaRPr>
          </a:p>
        </p:txBody>
      </p:sp>
      <p:sp>
        <p:nvSpPr>
          <p:cNvPr id="82" name="圆角矩形 81"/>
          <p:cNvSpPr/>
          <p:nvPr/>
        </p:nvSpPr>
        <p:spPr>
          <a:xfrm>
            <a:off x="1396999" y="3615267"/>
            <a:ext cx="1193801" cy="228600"/>
          </a:xfrm>
          <a:prstGeom prst="roundRect">
            <a:avLst/>
          </a:prstGeom>
          <a:noFill/>
          <a:ln>
            <a:solidFill>
              <a:srgbClr val="FF66FF">
                <a:alpha val="8745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5063066" y="3708400"/>
            <a:ext cx="762002" cy="135467"/>
          </a:xfrm>
          <a:prstGeom prst="roundRect">
            <a:avLst/>
          </a:prstGeom>
          <a:noFill/>
          <a:ln>
            <a:solidFill>
              <a:srgbClr val="FF66FF">
                <a:alpha val="8745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箭头连接符 83"/>
          <p:cNvCxnSpPr/>
          <p:nvPr/>
        </p:nvCxnSpPr>
        <p:spPr>
          <a:xfrm>
            <a:off x="2286001" y="3738377"/>
            <a:ext cx="2904066" cy="46223"/>
          </a:xfrm>
          <a:prstGeom prst="straightConnector1">
            <a:avLst/>
          </a:prstGeom>
          <a:ln>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363132" y="3589867"/>
            <a:ext cx="1430867" cy="246221"/>
          </a:xfrm>
          <a:prstGeom prst="rect">
            <a:avLst/>
          </a:prstGeom>
          <a:noFill/>
        </p:spPr>
        <p:txBody>
          <a:bodyPr wrap="square" rtlCol="0">
            <a:spAutoFit/>
          </a:bodyPr>
          <a:lstStyle/>
          <a:p>
            <a:r>
              <a:rPr lang="zh-CN" altLang="en-US" sz="1000" dirty="0" smtClean="0">
                <a:ea typeface="微软简行楷" pitchFamily="2" charset="-122"/>
              </a:rPr>
              <a:t>**省**市**区（县）</a:t>
            </a:r>
            <a:endParaRPr lang="zh-CN" altLang="en-US" sz="1000" dirty="0">
              <a:ea typeface="微软简行楷" pitchFamily="2" charset="-122"/>
            </a:endParaRPr>
          </a:p>
        </p:txBody>
      </p:sp>
      <p:sp>
        <p:nvSpPr>
          <p:cNvPr id="87" name="圆角矩形 86"/>
          <p:cNvSpPr/>
          <p:nvPr/>
        </p:nvSpPr>
        <p:spPr>
          <a:xfrm>
            <a:off x="1515532" y="4216400"/>
            <a:ext cx="795868" cy="270933"/>
          </a:xfrm>
          <a:prstGeom prst="roundRect">
            <a:avLst/>
          </a:prstGeom>
          <a:noFill/>
          <a:ln>
            <a:solidFill>
              <a:schemeClr val="accent2">
                <a:alpha val="8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1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ppt_w</p:attrName>
                                        </p:attrNameLst>
                                      </p:cBhvr>
                                      <p:tavLst>
                                        <p:tav tm="0" fmla="#ppt_w*sin(2.5*pi*$)">
                                          <p:val>
                                            <p:fltVal val="0"/>
                                          </p:val>
                                        </p:tav>
                                        <p:tav tm="100000">
                                          <p:val>
                                            <p:fltVal val="1"/>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0" presetClass="entr" presetSubtype="0" fill="hold" grpId="1"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edge">
                                      <p:cBhvr>
                                        <p:cTn id="24" dur="20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par>
                          <p:cTn id="28" fill="hold">
                            <p:stCondLst>
                              <p:cond delay="4500"/>
                            </p:stCondLst>
                            <p:childTnLst>
                              <p:par>
                                <p:cTn id="29" presetID="20" presetClass="entr" presetSubtype="0" fill="hold" grpId="1"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edge">
                                      <p:cBhvr>
                                        <p:cTn id="31" dur="2000"/>
                                        <p:tgtEl>
                                          <p:spTgt spid="55"/>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par>
                          <p:cTn id="36" fill="hold">
                            <p:stCondLst>
                              <p:cond delay="7000"/>
                            </p:stCondLst>
                            <p:childTnLst>
                              <p:par>
                                <p:cTn id="37" presetID="2" presetClass="entr" presetSubtype="12"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2000" fill="hold"/>
                                        <p:tgtEl>
                                          <p:spTgt spid="26"/>
                                        </p:tgtEl>
                                        <p:attrNameLst>
                                          <p:attrName>ppt_x</p:attrName>
                                        </p:attrNameLst>
                                      </p:cBhvr>
                                      <p:tavLst>
                                        <p:tav tm="0">
                                          <p:val>
                                            <p:strVal val="0-#ppt_w/2"/>
                                          </p:val>
                                        </p:tav>
                                        <p:tav tm="100000">
                                          <p:val>
                                            <p:strVal val="#ppt_x"/>
                                          </p:val>
                                        </p:tav>
                                      </p:tavLst>
                                    </p:anim>
                                    <p:anim calcmode="lin" valueType="num">
                                      <p:cBhvr additive="base">
                                        <p:cTn id="40" dur="20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1+#ppt_h/2"/>
                                          </p:val>
                                        </p:tav>
                                        <p:tav tm="100000">
                                          <p:val>
                                            <p:strVal val="#ppt_y"/>
                                          </p:val>
                                        </p:tav>
                                      </p:tavLst>
                                    </p:anim>
                                  </p:childTnLst>
                                </p:cTn>
                              </p:par>
                            </p:childTnLst>
                          </p:cTn>
                        </p:par>
                        <p:par>
                          <p:cTn id="45" fill="hold">
                            <p:stCondLst>
                              <p:cond delay="9000"/>
                            </p:stCondLst>
                            <p:childTnLst>
                              <p:par>
                                <p:cTn id="46" presetID="1" presetClass="entr" presetSubtype="0" fill="hold" grpId="2" nodeType="after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par>
                          <p:cTn id="48" fill="hold">
                            <p:stCondLst>
                              <p:cond delay="9000"/>
                            </p:stCondLst>
                            <p:childTnLst>
                              <p:par>
                                <p:cTn id="49" presetID="11" presetClass="entr" presetSubtype="0" fill="hold" grpId="4" nodeType="afterEffect">
                                  <p:stCondLst>
                                    <p:cond delay="0"/>
                                  </p:stCondLst>
                                  <p:childTnLst>
                                    <p:set>
                                      <p:cBhvr>
                                        <p:cTn id="50" dur="1000">
                                          <p:stCondLst>
                                            <p:cond delay="0"/>
                                          </p:stCondLst>
                                        </p:cTn>
                                        <p:tgtEl>
                                          <p:spTgt spid="40"/>
                                        </p:tgtEl>
                                        <p:attrNameLst>
                                          <p:attrName>style.visibility</p:attrName>
                                        </p:attrNameLst>
                                      </p:cBhvr>
                                      <p:to>
                                        <p:strVal val="visible"/>
                                      </p:to>
                                    </p:set>
                                  </p:childTnLst>
                                </p:cTn>
                              </p:par>
                            </p:childTnLst>
                          </p:cTn>
                        </p:par>
                        <p:par>
                          <p:cTn id="51" fill="hold">
                            <p:stCondLst>
                              <p:cond delay="10000"/>
                            </p:stCondLst>
                            <p:childTnLst>
                              <p:par>
                                <p:cTn id="52" presetID="2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edge">
                                      <p:cBhvr>
                                        <p:cTn id="54" dur="1000"/>
                                        <p:tgtEl>
                                          <p:spTgt spid="45"/>
                                        </p:tgtEl>
                                      </p:cBhvr>
                                    </p:animEffect>
                                  </p:childTnLst>
                                </p:cTn>
                              </p:par>
                            </p:childTnLst>
                          </p:cTn>
                        </p:par>
                        <p:par>
                          <p:cTn id="55" fill="hold">
                            <p:stCondLst>
                              <p:cond delay="11000"/>
                            </p:stCondLst>
                            <p:childTnLst>
                              <p:par>
                                <p:cTn id="56" presetID="4" presetClass="entr" presetSubtype="16"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ox(in)">
                                      <p:cBhvr>
                                        <p:cTn id="58" dur="1000"/>
                                        <p:tgtEl>
                                          <p:spTgt spid="45"/>
                                        </p:tgtEl>
                                      </p:cBhvr>
                                    </p:animEffect>
                                  </p:childTnLst>
                                </p:cTn>
                              </p:par>
                            </p:childTnLst>
                          </p:cTn>
                        </p:par>
                        <p:par>
                          <p:cTn id="59" fill="hold">
                            <p:stCondLst>
                              <p:cond delay="12000"/>
                            </p:stCondLst>
                            <p:childTnLst>
                              <p:par>
                                <p:cTn id="60" presetID="1" presetClass="entr" presetSubtype="0" fill="hold" grpId="2" nodeType="after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par>
                          <p:cTn id="62" fill="hold">
                            <p:stCondLst>
                              <p:cond delay="12000"/>
                            </p:stCondLst>
                            <p:childTnLst>
                              <p:par>
                                <p:cTn id="63" presetID="11" presetClass="entr" presetSubtype="0" fill="hold" grpId="4"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3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41"/>
                                        </p:tgtEl>
                                        <p:attrNameLst>
                                          <p:attrName>style.visibility</p:attrName>
                                        </p:attrNameLst>
                                      </p:cBhvr>
                                      <p:to>
                                        <p:strVal val="visible"/>
                                      </p:to>
                                    </p:set>
                                    <p:anim calcmode="discrete" valueType="clr">
                                      <p:cBhvr override="childStyle">
                                        <p:cTn id="68"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1"/>
                                        </p:tgtEl>
                                        <p:attrNameLst>
                                          <p:attrName>fillcolor</p:attrName>
                                        </p:attrNameLst>
                                      </p:cBhvr>
                                      <p:tavLst>
                                        <p:tav tm="0">
                                          <p:val>
                                            <p:clrVal>
                                              <a:schemeClr val="accent2"/>
                                            </p:clrVal>
                                          </p:val>
                                        </p:tav>
                                        <p:tav tm="50000">
                                          <p:val>
                                            <p:clrVal>
                                              <a:schemeClr val="hlink"/>
                                            </p:clrVal>
                                          </p:val>
                                        </p:tav>
                                      </p:tavLst>
                                    </p:anim>
                                    <p:set>
                                      <p:cBhvr>
                                        <p:cTn id="70" dur="80"/>
                                        <p:tgtEl>
                                          <p:spTgt spid="41"/>
                                        </p:tgtEl>
                                        <p:attrNameLst>
                                          <p:attrName>fill.type</p:attrName>
                                        </p:attrNameLst>
                                      </p:cBhvr>
                                      <p:to>
                                        <p:strVal val="solid"/>
                                      </p:to>
                                    </p:set>
                                  </p:childTnLst>
                                </p:cTn>
                              </p:par>
                            </p:childTnLst>
                          </p:cTn>
                        </p:par>
                        <p:par>
                          <p:cTn id="71" fill="hold">
                            <p:stCondLst>
                              <p:cond delay="13160"/>
                            </p:stCondLst>
                            <p:childTnLst>
                              <p:par>
                                <p:cTn id="72" presetID="1" presetClass="entr" presetSubtype="0" fill="hold" grpId="2" nodeType="after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childTnLst>
                          </p:cTn>
                        </p:par>
                        <p:par>
                          <p:cTn id="74" fill="hold">
                            <p:stCondLst>
                              <p:cond delay="13160"/>
                            </p:stCondLst>
                            <p:childTnLst>
                              <p:par>
                                <p:cTn id="75" presetID="11" presetClass="entr" presetSubtype="0" fill="hold" grpId="4" nodeType="afterEffect">
                                  <p:stCondLst>
                                    <p:cond delay="0"/>
                                  </p:stCondLst>
                                  <p:childTnLst>
                                    <p:set>
                                      <p:cBhvr>
                                        <p:cTn id="76" dur="1000">
                                          <p:stCondLst>
                                            <p:cond delay="0"/>
                                          </p:stCondLst>
                                        </p:cTn>
                                        <p:tgtEl>
                                          <p:spTgt spid="47"/>
                                        </p:tgtEl>
                                        <p:attrNameLst>
                                          <p:attrName>style.visibility</p:attrName>
                                        </p:attrNameLst>
                                      </p:cBhvr>
                                      <p:to>
                                        <p:strVal val="visible"/>
                                      </p:to>
                                    </p:set>
                                  </p:childTnLst>
                                </p:cTn>
                              </p:par>
                            </p:childTnLst>
                          </p:cTn>
                        </p:par>
                        <p:par>
                          <p:cTn id="77" fill="hold">
                            <p:stCondLst>
                              <p:cond delay="14160"/>
                            </p:stCondLst>
                            <p:childTnLst>
                              <p:par>
                                <p:cTn id="78" presetID="20" presetClass="entr" presetSubtype="0" fill="hold"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edge">
                                      <p:cBhvr>
                                        <p:cTn id="80" dur="1000"/>
                                        <p:tgtEl>
                                          <p:spTgt spid="49"/>
                                        </p:tgtEl>
                                      </p:cBhvr>
                                    </p:animEffect>
                                  </p:childTnLst>
                                </p:cTn>
                              </p:par>
                            </p:childTnLst>
                          </p:cTn>
                        </p:par>
                        <p:par>
                          <p:cTn id="81" fill="hold">
                            <p:stCondLst>
                              <p:cond delay="15160"/>
                            </p:stCondLst>
                            <p:childTnLst>
                              <p:par>
                                <p:cTn id="82" presetID="4" presetClass="entr" presetSubtype="16"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ox(in)">
                                      <p:cBhvr>
                                        <p:cTn id="84" dur="1000"/>
                                        <p:tgtEl>
                                          <p:spTgt spid="49"/>
                                        </p:tgtEl>
                                      </p:cBhvr>
                                    </p:animEffect>
                                  </p:childTnLst>
                                </p:cTn>
                              </p:par>
                            </p:childTnLst>
                          </p:cTn>
                        </p:par>
                        <p:par>
                          <p:cTn id="85" fill="hold">
                            <p:stCondLst>
                              <p:cond delay="16160"/>
                            </p:stCondLst>
                            <p:childTnLst>
                              <p:par>
                                <p:cTn id="86" presetID="1" presetClass="entr" presetSubtype="0" fill="hold" grpId="2" nodeType="afterEffect">
                                  <p:stCondLst>
                                    <p:cond delay="0"/>
                                  </p:stCondLst>
                                  <p:childTnLst>
                                    <p:set>
                                      <p:cBhvr>
                                        <p:cTn id="87" dur="1" fill="hold">
                                          <p:stCondLst>
                                            <p:cond delay="0"/>
                                          </p:stCondLst>
                                        </p:cTn>
                                        <p:tgtEl>
                                          <p:spTgt spid="52"/>
                                        </p:tgtEl>
                                        <p:attrNameLst>
                                          <p:attrName>style.visibility</p:attrName>
                                        </p:attrNameLst>
                                      </p:cBhvr>
                                      <p:to>
                                        <p:strVal val="visible"/>
                                      </p:to>
                                    </p:set>
                                  </p:childTnLst>
                                </p:cTn>
                              </p:par>
                            </p:childTnLst>
                          </p:cTn>
                        </p:par>
                        <p:par>
                          <p:cTn id="88" fill="hold">
                            <p:stCondLst>
                              <p:cond delay="16160"/>
                            </p:stCondLst>
                            <p:childTnLst>
                              <p:par>
                                <p:cTn id="89" presetID="11" presetClass="entr" presetSubtype="0" fill="hold" grpId="4" nodeType="afterEffect">
                                  <p:stCondLst>
                                    <p:cond delay="0"/>
                                  </p:stCondLst>
                                  <p:childTnLst>
                                    <p:set>
                                      <p:cBhvr>
                                        <p:cTn id="90" dur="1000">
                                          <p:stCondLst>
                                            <p:cond delay="0"/>
                                          </p:stCondLst>
                                        </p:cTn>
                                        <p:tgtEl>
                                          <p:spTgt spid="52"/>
                                        </p:tgtEl>
                                        <p:attrNameLst>
                                          <p:attrName>style.visibility</p:attrName>
                                        </p:attrNameLst>
                                      </p:cBhvr>
                                      <p:to>
                                        <p:strVal val="visible"/>
                                      </p:to>
                                    </p:set>
                                  </p:childTnLst>
                                </p:cTn>
                              </p:par>
                            </p:childTnLst>
                          </p:cTn>
                        </p:par>
                        <p:par>
                          <p:cTn id="91" fill="hold">
                            <p:stCondLst>
                              <p:cond delay="17160"/>
                            </p:stCondLst>
                            <p:childTnLst>
                              <p:par>
                                <p:cTn id="92" presetID="27" presetClass="entr" presetSubtype="0" fill="hold" grpId="0" nodeType="afterEffect">
                                  <p:stCondLst>
                                    <p:cond delay="0"/>
                                  </p:stCondLst>
                                  <p:iterate type="lt">
                                    <p:tmPct val="50000"/>
                                  </p:iterate>
                                  <p:childTnLst>
                                    <p:set>
                                      <p:cBhvr>
                                        <p:cTn id="93" dur="1" fill="hold">
                                          <p:stCondLst>
                                            <p:cond delay="0"/>
                                          </p:stCondLst>
                                        </p:cTn>
                                        <p:tgtEl>
                                          <p:spTgt spid="30"/>
                                        </p:tgtEl>
                                        <p:attrNameLst>
                                          <p:attrName>style.visibility</p:attrName>
                                        </p:attrNameLst>
                                      </p:cBhvr>
                                      <p:to>
                                        <p:strVal val="visible"/>
                                      </p:to>
                                    </p:set>
                                    <p:anim calcmode="discrete" valueType="clr">
                                      <p:cBhvr override="childStyle">
                                        <p:cTn id="94" dur="100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95" dur="1000"/>
                                        <p:tgtEl>
                                          <p:spTgt spid="30"/>
                                        </p:tgtEl>
                                        <p:attrNameLst>
                                          <p:attrName>fillcolor</p:attrName>
                                        </p:attrNameLst>
                                      </p:cBhvr>
                                      <p:tavLst>
                                        <p:tav tm="0">
                                          <p:val>
                                            <p:clrVal>
                                              <a:schemeClr val="accent2"/>
                                            </p:clrVal>
                                          </p:val>
                                        </p:tav>
                                        <p:tav tm="50000">
                                          <p:val>
                                            <p:clrVal>
                                              <a:schemeClr val="hlink"/>
                                            </p:clrVal>
                                          </p:val>
                                        </p:tav>
                                      </p:tavLst>
                                    </p:anim>
                                    <p:set>
                                      <p:cBhvr>
                                        <p:cTn id="96" dur="1000"/>
                                        <p:tgtEl>
                                          <p:spTgt spid="30"/>
                                        </p:tgtEl>
                                        <p:attrNameLst>
                                          <p:attrName>fill.type</p:attrName>
                                        </p:attrNameLst>
                                      </p:cBhvr>
                                      <p:to>
                                        <p:strVal val="solid"/>
                                      </p:to>
                                    </p:set>
                                  </p:childTnLst>
                                </p:cTn>
                              </p:par>
                            </p:childTnLst>
                          </p:cTn>
                        </p:par>
                        <p:par>
                          <p:cTn id="97" fill="hold">
                            <p:stCondLst>
                              <p:cond delay="18660"/>
                            </p:stCondLst>
                            <p:childTnLst>
                              <p:par>
                                <p:cTn id="98" presetID="1" presetClass="entr" presetSubtype="0" fill="hold" grpId="2" nodeType="afterEffect">
                                  <p:stCondLst>
                                    <p:cond delay="0"/>
                                  </p:stCondLst>
                                  <p:childTnLst>
                                    <p:set>
                                      <p:cBhvr>
                                        <p:cTn id="99" dur="1" fill="hold">
                                          <p:stCondLst>
                                            <p:cond delay="0"/>
                                          </p:stCondLst>
                                        </p:cTn>
                                        <p:tgtEl>
                                          <p:spTgt spid="48"/>
                                        </p:tgtEl>
                                        <p:attrNameLst>
                                          <p:attrName>style.visibility</p:attrName>
                                        </p:attrNameLst>
                                      </p:cBhvr>
                                      <p:to>
                                        <p:strVal val="visible"/>
                                      </p:to>
                                    </p:set>
                                  </p:childTnLst>
                                </p:cTn>
                              </p:par>
                            </p:childTnLst>
                          </p:cTn>
                        </p:par>
                        <p:par>
                          <p:cTn id="100" fill="hold">
                            <p:stCondLst>
                              <p:cond delay="18660"/>
                            </p:stCondLst>
                            <p:childTnLst>
                              <p:par>
                                <p:cTn id="101" presetID="11" presetClass="entr" presetSubtype="0" fill="hold" grpId="4" nodeType="afterEffect">
                                  <p:stCondLst>
                                    <p:cond delay="0"/>
                                  </p:stCondLst>
                                  <p:childTnLst>
                                    <p:set>
                                      <p:cBhvr>
                                        <p:cTn id="102" dur="1000">
                                          <p:stCondLst>
                                            <p:cond delay="0"/>
                                          </p:stCondLst>
                                        </p:cTn>
                                        <p:tgtEl>
                                          <p:spTgt spid="48"/>
                                        </p:tgtEl>
                                        <p:attrNameLst>
                                          <p:attrName>style.visibility</p:attrName>
                                        </p:attrNameLst>
                                      </p:cBhvr>
                                      <p:to>
                                        <p:strVal val="visible"/>
                                      </p:to>
                                    </p:set>
                                  </p:childTnLst>
                                </p:cTn>
                              </p:par>
                            </p:childTnLst>
                          </p:cTn>
                        </p:par>
                        <p:par>
                          <p:cTn id="103" fill="hold">
                            <p:stCondLst>
                              <p:cond delay="19660"/>
                            </p:stCondLst>
                            <p:childTnLst>
                              <p:par>
                                <p:cTn id="104" presetID="20" presetClass="entr" presetSubtype="0" fill="hold"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edge">
                                      <p:cBhvr>
                                        <p:cTn id="106" dur="1000"/>
                                        <p:tgtEl>
                                          <p:spTgt spid="56"/>
                                        </p:tgtEl>
                                      </p:cBhvr>
                                    </p:animEffect>
                                  </p:childTnLst>
                                </p:cTn>
                              </p:par>
                            </p:childTnLst>
                          </p:cTn>
                        </p:par>
                        <p:par>
                          <p:cTn id="107" fill="hold">
                            <p:stCondLst>
                              <p:cond delay="20660"/>
                            </p:stCondLst>
                            <p:childTnLst>
                              <p:par>
                                <p:cTn id="108" presetID="4" presetClass="entr" presetSubtype="16"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box(in)">
                                      <p:cBhvr>
                                        <p:cTn id="110" dur="1000"/>
                                        <p:tgtEl>
                                          <p:spTgt spid="56"/>
                                        </p:tgtEl>
                                      </p:cBhvr>
                                    </p:animEffect>
                                  </p:childTnLst>
                                </p:cTn>
                              </p:par>
                            </p:childTnLst>
                          </p:cTn>
                        </p:par>
                        <p:par>
                          <p:cTn id="111" fill="hold">
                            <p:stCondLst>
                              <p:cond delay="21660"/>
                            </p:stCondLst>
                            <p:childTnLst>
                              <p:par>
                                <p:cTn id="112" presetID="1" presetClass="entr" presetSubtype="0" fill="hold" grpId="2" nodeType="afterEffect">
                                  <p:stCondLst>
                                    <p:cond delay="0"/>
                                  </p:stCondLst>
                                  <p:childTnLst>
                                    <p:set>
                                      <p:cBhvr>
                                        <p:cTn id="113" dur="1" fill="hold">
                                          <p:stCondLst>
                                            <p:cond delay="0"/>
                                          </p:stCondLst>
                                        </p:cTn>
                                        <p:tgtEl>
                                          <p:spTgt spid="58"/>
                                        </p:tgtEl>
                                        <p:attrNameLst>
                                          <p:attrName>style.visibility</p:attrName>
                                        </p:attrNameLst>
                                      </p:cBhvr>
                                      <p:to>
                                        <p:strVal val="visible"/>
                                      </p:to>
                                    </p:set>
                                  </p:childTnLst>
                                </p:cTn>
                              </p:par>
                            </p:childTnLst>
                          </p:cTn>
                        </p:par>
                        <p:par>
                          <p:cTn id="114" fill="hold">
                            <p:stCondLst>
                              <p:cond delay="21660"/>
                            </p:stCondLst>
                            <p:childTnLst>
                              <p:par>
                                <p:cTn id="115" presetID="11" presetClass="entr" presetSubtype="0" fill="hold" grpId="4" nodeType="afterEffect">
                                  <p:stCondLst>
                                    <p:cond delay="0"/>
                                  </p:stCondLst>
                                  <p:childTnLst>
                                    <p:set>
                                      <p:cBhvr>
                                        <p:cTn id="116" dur="1000">
                                          <p:stCondLst>
                                            <p:cond delay="0"/>
                                          </p:stCondLst>
                                        </p:cTn>
                                        <p:tgtEl>
                                          <p:spTgt spid="58"/>
                                        </p:tgtEl>
                                        <p:attrNameLst>
                                          <p:attrName>style.visibility</p:attrName>
                                        </p:attrNameLst>
                                      </p:cBhvr>
                                      <p:to>
                                        <p:strVal val="visible"/>
                                      </p:to>
                                    </p:set>
                                  </p:childTnLst>
                                </p:cTn>
                              </p:par>
                              <p:par>
                                <p:cTn id="117" presetID="47" presetClass="entr" presetSubtype="0"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1000"/>
                                        <p:tgtEl>
                                          <p:spTgt spid="42"/>
                                        </p:tgtEl>
                                      </p:cBhvr>
                                    </p:animEffect>
                                    <p:anim calcmode="lin" valueType="num">
                                      <p:cBhvr>
                                        <p:cTn id="120" dur="1000" fill="hold"/>
                                        <p:tgtEl>
                                          <p:spTgt spid="42"/>
                                        </p:tgtEl>
                                        <p:attrNameLst>
                                          <p:attrName>ppt_x</p:attrName>
                                        </p:attrNameLst>
                                      </p:cBhvr>
                                      <p:tavLst>
                                        <p:tav tm="0">
                                          <p:val>
                                            <p:strVal val="#ppt_x"/>
                                          </p:val>
                                        </p:tav>
                                        <p:tav tm="100000">
                                          <p:val>
                                            <p:strVal val="#ppt_x"/>
                                          </p:val>
                                        </p:tav>
                                      </p:tavLst>
                                    </p:anim>
                                    <p:anim calcmode="lin" valueType="num">
                                      <p:cBhvr>
                                        <p:cTn id="121" dur="1000" fill="hold"/>
                                        <p:tgtEl>
                                          <p:spTgt spid="42"/>
                                        </p:tgtEl>
                                        <p:attrNameLst>
                                          <p:attrName>ppt_y</p:attrName>
                                        </p:attrNameLst>
                                      </p:cBhvr>
                                      <p:tavLst>
                                        <p:tav tm="0">
                                          <p:val>
                                            <p:strVal val="#ppt_y-.1"/>
                                          </p:val>
                                        </p:tav>
                                        <p:tav tm="100000">
                                          <p:val>
                                            <p:strVal val="#ppt_y"/>
                                          </p:val>
                                        </p:tav>
                                      </p:tavLst>
                                    </p:anim>
                                  </p:childTnLst>
                                </p:cTn>
                              </p:par>
                            </p:childTnLst>
                          </p:cTn>
                        </p:par>
                        <p:par>
                          <p:cTn id="122" fill="hold">
                            <p:stCondLst>
                              <p:cond delay="22660"/>
                            </p:stCondLst>
                            <p:childTnLst>
                              <p:par>
                                <p:cTn id="123" presetID="22" presetClass="entr" presetSubtype="8" fill="hold" grpId="0" nodeType="afterEffect" nodePh="1">
                                  <p:stCondLst>
                                    <p:cond delay="0"/>
                                  </p:stCondLst>
                                  <p:endCondLst>
                                    <p:cond evt="begin" delay="0">
                                      <p:tn val="123"/>
                                    </p:cond>
                                  </p:end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2000"/>
                                        <p:tgtEl>
                                          <p:spTgt spid="50"/>
                                        </p:tgtEl>
                                      </p:cBhvr>
                                    </p:animEffect>
                                  </p:childTnLst>
                                </p:cTn>
                              </p:par>
                            </p:childTnLst>
                          </p:cTn>
                        </p:par>
                        <p:par>
                          <p:cTn id="126" fill="hold">
                            <p:stCondLst>
                              <p:cond delay="24660"/>
                            </p:stCondLst>
                            <p:childTnLst>
                              <p:par>
                                <p:cTn id="127" presetID="27" presetClass="entr" presetSubtype="0" fill="hold" grpId="0" nodeType="afterEffect">
                                  <p:stCondLst>
                                    <p:cond delay="0"/>
                                  </p:stCondLst>
                                  <p:iterate type="lt">
                                    <p:tmPct val="50000"/>
                                  </p:iterate>
                                  <p:childTnLst>
                                    <p:set>
                                      <p:cBhvr>
                                        <p:cTn id="128" dur="1" fill="hold">
                                          <p:stCondLst>
                                            <p:cond delay="0"/>
                                          </p:stCondLst>
                                        </p:cTn>
                                        <p:tgtEl>
                                          <p:spTgt spid="53"/>
                                        </p:tgtEl>
                                        <p:attrNameLst>
                                          <p:attrName>style.visibility</p:attrName>
                                        </p:attrNameLst>
                                      </p:cBhvr>
                                      <p:to>
                                        <p:strVal val="visible"/>
                                      </p:to>
                                    </p:set>
                                    <p:anim calcmode="discrete" valueType="clr">
                                      <p:cBhvr override="childStyle">
                                        <p:cTn id="129"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53"/>
                                        </p:tgtEl>
                                        <p:attrNameLst>
                                          <p:attrName>fillcolor</p:attrName>
                                        </p:attrNameLst>
                                      </p:cBhvr>
                                      <p:tavLst>
                                        <p:tav tm="0">
                                          <p:val>
                                            <p:clrVal>
                                              <a:schemeClr val="accent2"/>
                                            </p:clrVal>
                                          </p:val>
                                        </p:tav>
                                        <p:tav tm="50000">
                                          <p:val>
                                            <p:clrVal>
                                              <a:schemeClr val="hlink"/>
                                            </p:clrVal>
                                          </p:val>
                                        </p:tav>
                                      </p:tavLst>
                                    </p:anim>
                                    <p:set>
                                      <p:cBhvr>
                                        <p:cTn id="131" dur="80"/>
                                        <p:tgtEl>
                                          <p:spTgt spid="53"/>
                                        </p:tgtEl>
                                        <p:attrNameLst>
                                          <p:attrName>fill.type</p:attrName>
                                        </p:attrNameLst>
                                      </p:cBhvr>
                                      <p:to>
                                        <p:strVal val="solid"/>
                                      </p:to>
                                    </p:set>
                                  </p:childTnLst>
                                </p:cTn>
                              </p:par>
                            </p:childTnLst>
                          </p:cTn>
                        </p:par>
                        <p:par>
                          <p:cTn id="132" fill="hold">
                            <p:stCondLst>
                              <p:cond delay="24980"/>
                            </p:stCondLst>
                            <p:childTnLst>
                              <p:par>
                                <p:cTn id="133" presetID="1" presetClass="entr" presetSubtype="0" fill="hold" grpId="2" nodeType="afterEffect">
                                  <p:stCondLst>
                                    <p:cond delay="0"/>
                                  </p:stCondLst>
                                  <p:childTnLst>
                                    <p:set>
                                      <p:cBhvr>
                                        <p:cTn id="134" dur="1" fill="hold">
                                          <p:stCondLst>
                                            <p:cond delay="0"/>
                                          </p:stCondLst>
                                        </p:cTn>
                                        <p:tgtEl>
                                          <p:spTgt spid="60"/>
                                        </p:tgtEl>
                                        <p:attrNameLst>
                                          <p:attrName>style.visibility</p:attrName>
                                        </p:attrNameLst>
                                      </p:cBhvr>
                                      <p:to>
                                        <p:strVal val="visible"/>
                                      </p:to>
                                    </p:set>
                                  </p:childTnLst>
                                </p:cTn>
                              </p:par>
                            </p:childTnLst>
                          </p:cTn>
                        </p:par>
                        <p:par>
                          <p:cTn id="135" fill="hold">
                            <p:stCondLst>
                              <p:cond delay="24980"/>
                            </p:stCondLst>
                            <p:childTnLst>
                              <p:par>
                                <p:cTn id="136" presetID="11" presetClass="entr" presetSubtype="0" fill="hold" grpId="4" nodeType="afterEffect">
                                  <p:stCondLst>
                                    <p:cond delay="0"/>
                                  </p:stCondLst>
                                  <p:childTnLst>
                                    <p:set>
                                      <p:cBhvr>
                                        <p:cTn id="137" dur="1000">
                                          <p:stCondLst>
                                            <p:cond delay="0"/>
                                          </p:stCondLst>
                                        </p:cTn>
                                        <p:tgtEl>
                                          <p:spTgt spid="60"/>
                                        </p:tgtEl>
                                        <p:attrNameLst>
                                          <p:attrName>style.visibility</p:attrName>
                                        </p:attrNameLst>
                                      </p:cBhvr>
                                      <p:to>
                                        <p:strVal val="visible"/>
                                      </p:to>
                                    </p:set>
                                  </p:childTnLst>
                                </p:cTn>
                              </p:par>
                            </p:childTnLst>
                          </p:cTn>
                        </p:par>
                        <p:par>
                          <p:cTn id="138" fill="hold">
                            <p:stCondLst>
                              <p:cond delay="25980"/>
                            </p:stCondLst>
                            <p:childTnLst>
                              <p:par>
                                <p:cTn id="139" presetID="20" presetClass="entr" presetSubtype="0" fill="hold" nodeType="after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edge">
                                      <p:cBhvr>
                                        <p:cTn id="141" dur="1000"/>
                                        <p:tgtEl>
                                          <p:spTgt spid="61"/>
                                        </p:tgtEl>
                                      </p:cBhvr>
                                    </p:animEffect>
                                  </p:childTnLst>
                                </p:cTn>
                              </p:par>
                            </p:childTnLst>
                          </p:cTn>
                        </p:par>
                        <p:par>
                          <p:cTn id="142" fill="hold">
                            <p:stCondLst>
                              <p:cond delay="26980"/>
                            </p:stCondLst>
                            <p:childTnLst>
                              <p:par>
                                <p:cTn id="143" presetID="4" presetClass="entr" presetSubtype="16" fill="hold" nodeType="after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box(in)">
                                      <p:cBhvr>
                                        <p:cTn id="145" dur="1000"/>
                                        <p:tgtEl>
                                          <p:spTgt spid="61"/>
                                        </p:tgtEl>
                                      </p:cBhvr>
                                    </p:animEffect>
                                  </p:childTnLst>
                                </p:cTn>
                              </p:par>
                            </p:childTnLst>
                          </p:cTn>
                        </p:par>
                        <p:par>
                          <p:cTn id="146" fill="hold">
                            <p:stCondLst>
                              <p:cond delay="27980"/>
                            </p:stCondLst>
                            <p:childTnLst>
                              <p:par>
                                <p:cTn id="147" presetID="1" presetClass="entr" presetSubtype="0" fill="hold" grpId="2" nodeType="after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childTnLst>
                          </p:cTn>
                        </p:par>
                        <p:par>
                          <p:cTn id="149" fill="hold">
                            <p:stCondLst>
                              <p:cond delay="27980"/>
                            </p:stCondLst>
                            <p:childTnLst>
                              <p:par>
                                <p:cTn id="150" presetID="11" presetClass="entr" presetSubtype="0" fill="hold" grpId="4" nodeType="afterEffect">
                                  <p:stCondLst>
                                    <p:cond delay="0"/>
                                  </p:stCondLst>
                                  <p:childTnLst>
                                    <p:set>
                                      <p:cBhvr>
                                        <p:cTn id="151" dur="1000">
                                          <p:stCondLst>
                                            <p:cond delay="0"/>
                                          </p:stCondLst>
                                        </p:cTn>
                                        <p:tgtEl>
                                          <p:spTgt spid="59"/>
                                        </p:tgtEl>
                                        <p:attrNameLst>
                                          <p:attrName>style.visibility</p:attrName>
                                        </p:attrNameLst>
                                      </p:cBhvr>
                                      <p:to>
                                        <p:strVal val="visible"/>
                                      </p:to>
                                    </p:set>
                                  </p:childTnLst>
                                </p:cTn>
                              </p:par>
                            </p:childTnLst>
                          </p:cTn>
                        </p:par>
                        <p:par>
                          <p:cTn id="152" fill="hold">
                            <p:stCondLst>
                              <p:cond delay="28980"/>
                            </p:stCondLst>
                            <p:childTnLst>
                              <p:par>
                                <p:cTn id="153" presetID="27" presetClass="entr" presetSubtype="0" fill="hold" grpId="0" nodeType="afterEffect">
                                  <p:stCondLst>
                                    <p:cond delay="0"/>
                                  </p:stCondLst>
                                  <p:iterate type="lt">
                                    <p:tmPct val="50000"/>
                                  </p:iterate>
                                  <p:childTnLst>
                                    <p:set>
                                      <p:cBhvr>
                                        <p:cTn id="154" dur="1" fill="hold">
                                          <p:stCondLst>
                                            <p:cond delay="0"/>
                                          </p:stCondLst>
                                        </p:cTn>
                                        <p:tgtEl>
                                          <p:spTgt spid="64"/>
                                        </p:tgtEl>
                                        <p:attrNameLst>
                                          <p:attrName>style.visibility</p:attrName>
                                        </p:attrNameLst>
                                      </p:cBhvr>
                                      <p:to>
                                        <p:strVal val="visible"/>
                                      </p:to>
                                    </p:set>
                                    <p:anim calcmode="discrete" valueType="clr">
                                      <p:cBhvr override="childStyle">
                                        <p:cTn id="155"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64"/>
                                        </p:tgtEl>
                                        <p:attrNameLst>
                                          <p:attrName>fillcolor</p:attrName>
                                        </p:attrNameLst>
                                      </p:cBhvr>
                                      <p:tavLst>
                                        <p:tav tm="0">
                                          <p:val>
                                            <p:clrVal>
                                              <a:schemeClr val="accent2"/>
                                            </p:clrVal>
                                          </p:val>
                                        </p:tav>
                                        <p:tav tm="50000">
                                          <p:val>
                                            <p:clrVal>
                                              <a:schemeClr val="hlink"/>
                                            </p:clrVal>
                                          </p:val>
                                        </p:tav>
                                      </p:tavLst>
                                    </p:anim>
                                    <p:set>
                                      <p:cBhvr>
                                        <p:cTn id="157" dur="80"/>
                                        <p:tgtEl>
                                          <p:spTgt spid="64"/>
                                        </p:tgtEl>
                                        <p:attrNameLst>
                                          <p:attrName>fill.type</p:attrName>
                                        </p:attrNameLst>
                                      </p:cBhvr>
                                      <p:to>
                                        <p:strVal val="solid"/>
                                      </p:to>
                                    </p:set>
                                  </p:childTnLst>
                                </p:cTn>
                              </p:par>
                            </p:childTnLst>
                          </p:cTn>
                        </p:par>
                        <p:par>
                          <p:cTn id="158" fill="hold">
                            <p:stCondLst>
                              <p:cond delay="29180"/>
                            </p:stCondLst>
                            <p:childTnLst>
                              <p:par>
                                <p:cTn id="159" presetID="1" presetClass="entr" presetSubtype="0" fill="hold" grpId="2" nodeType="afterEffect">
                                  <p:stCondLst>
                                    <p:cond delay="0"/>
                                  </p:stCondLst>
                                  <p:childTnLst>
                                    <p:set>
                                      <p:cBhvr>
                                        <p:cTn id="160" dur="1" fill="hold">
                                          <p:stCondLst>
                                            <p:cond delay="0"/>
                                          </p:stCondLst>
                                        </p:cTn>
                                        <p:tgtEl>
                                          <p:spTgt spid="66"/>
                                        </p:tgtEl>
                                        <p:attrNameLst>
                                          <p:attrName>style.visibility</p:attrName>
                                        </p:attrNameLst>
                                      </p:cBhvr>
                                      <p:to>
                                        <p:strVal val="visible"/>
                                      </p:to>
                                    </p:set>
                                  </p:childTnLst>
                                </p:cTn>
                              </p:par>
                            </p:childTnLst>
                          </p:cTn>
                        </p:par>
                        <p:par>
                          <p:cTn id="161" fill="hold">
                            <p:stCondLst>
                              <p:cond delay="29180"/>
                            </p:stCondLst>
                            <p:childTnLst>
                              <p:par>
                                <p:cTn id="162" presetID="11" presetClass="entr" presetSubtype="0" fill="hold" grpId="4" nodeType="afterEffect">
                                  <p:stCondLst>
                                    <p:cond delay="0"/>
                                  </p:stCondLst>
                                  <p:childTnLst>
                                    <p:set>
                                      <p:cBhvr>
                                        <p:cTn id="163" dur="1000">
                                          <p:stCondLst>
                                            <p:cond delay="0"/>
                                          </p:stCondLst>
                                        </p:cTn>
                                        <p:tgtEl>
                                          <p:spTgt spid="66"/>
                                        </p:tgtEl>
                                        <p:attrNameLst>
                                          <p:attrName>style.visibility</p:attrName>
                                        </p:attrNameLst>
                                      </p:cBhvr>
                                      <p:to>
                                        <p:strVal val="visible"/>
                                      </p:to>
                                    </p:set>
                                  </p:childTnLst>
                                </p:cTn>
                              </p:par>
                            </p:childTnLst>
                          </p:cTn>
                        </p:par>
                        <p:par>
                          <p:cTn id="164" fill="hold">
                            <p:stCondLst>
                              <p:cond delay="30180"/>
                            </p:stCondLst>
                            <p:childTnLst>
                              <p:par>
                                <p:cTn id="165" presetID="20" presetClass="entr" presetSubtype="0" fill="hold" nodeType="after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edge">
                                      <p:cBhvr>
                                        <p:cTn id="167" dur="1000"/>
                                        <p:tgtEl>
                                          <p:spTgt spid="69"/>
                                        </p:tgtEl>
                                      </p:cBhvr>
                                    </p:animEffect>
                                  </p:childTnLst>
                                </p:cTn>
                              </p:par>
                            </p:childTnLst>
                          </p:cTn>
                        </p:par>
                        <p:par>
                          <p:cTn id="168" fill="hold">
                            <p:stCondLst>
                              <p:cond delay="31180"/>
                            </p:stCondLst>
                            <p:childTnLst>
                              <p:par>
                                <p:cTn id="169" presetID="4" presetClass="entr" presetSubtype="16" fill="hold" nodeType="after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box(in)">
                                      <p:cBhvr>
                                        <p:cTn id="171" dur="1000"/>
                                        <p:tgtEl>
                                          <p:spTgt spid="69"/>
                                        </p:tgtEl>
                                      </p:cBhvr>
                                    </p:animEffect>
                                  </p:childTnLst>
                                </p:cTn>
                              </p:par>
                            </p:childTnLst>
                          </p:cTn>
                        </p:par>
                        <p:par>
                          <p:cTn id="172" fill="hold">
                            <p:stCondLst>
                              <p:cond delay="32180"/>
                            </p:stCondLst>
                            <p:childTnLst>
                              <p:par>
                                <p:cTn id="173" presetID="1" presetClass="entr" presetSubtype="0" fill="hold" grpId="2" nodeType="afterEffect">
                                  <p:stCondLst>
                                    <p:cond delay="0"/>
                                  </p:stCondLst>
                                  <p:childTnLst>
                                    <p:set>
                                      <p:cBhvr>
                                        <p:cTn id="174" dur="1" fill="hold">
                                          <p:stCondLst>
                                            <p:cond delay="0"/>
                                          </p:stCondLst>
                                        </p:cTn>
                                        <p:tgtEl>
                                          <p:spTgt spid="65"/>
                                        </p:tgtEl>
                                        <p:attrNameLst>
                                          <p:attrName>style.visibility</p:attrName>
                                        </p:attrNameLst>
                                      </p:cBhvr>
                                      <p:to>
                                        <p:strVal val="visible"/>
                                      </p:to>
                                    </p:set>
                                  </p:childTnLst>
                                </p:cTn>
                              </p:par>
                            </p:childTnLst>
                          </p:cTn>
                        </p:par>
                        <p:par>
                          <p:cTn id="175" fill="hold">
                            <p:stCondLst>
                              <p:cond delay="32180"/>
                            </p:stCondLst>
                            <p:childTnLst>
                              <p:par>
                                <p:cTn id="176" presetID="11" presetClass="entr" presetSubtype="0" fill="hold" grpId="4" nodeType="afterEffect">
                                  <p:stCondLst>
                                    <p:cond delay="0"/>
                                  </p:stCondLst>
                                  <p:childTnLst>
                                    <p:set>
                                      <p:cBhvr>
                                        <p:cTn id="177" dur="1000">
                                          <p:stCondLst>
                                            <p:cond delay="0"/>
                                          </p:stCondLst>
                                        </p:cTn>
                                        <p:tgtEl>
                                          <p:spTgt spid="65"/>
                                        </p:tgtEl>
                                        <p:attrNameLst>
                                          <p:attrName>style.visibility</p:attrName>
                                        </p:attrNameLst>
                                      </p:cBhvr>
                                      <p:to>
                                        <p:strVal val="visible"/>
                                      </p:to>
                                    </p:set>
                                  </p:childTnLst>
                                </p:cTn>
                              </p:par>
                            </p:childTnLst>
                          </p:cTn>
                        </p:par>
                        <p:par>
                          <p:cTn id="178" fill="hold">
                            <p:stCondLst>
                              <p:cond delay="33180"/>
                            </p:stCondLst>
                            <p:childTnLst>
                              <p:par>
                                <p:cTn id="179" presetID="27" presetClass="entr" presetSubtype="0" fill="hold" grpId="0" nodeType="afterEffect">
                                  <p:stCondLst>
                                    <p:cond delay="0"/>
                                  </p:stCondLst>
                                  <p:iterate type="lt">
                                    <p:tmPct val="50000"/>
                                  </p:iterate>
                                  <p:childTnLst>
                                    <p:set>
                                      <p:cBhvr>
                                        <p:cTn id="180" dur="1" fill="hold">
                                          <p:stCondLst>
                                            <p:cond delay="0"/>
                                          </p:stCondLst>
                                        </p:cTn>
                                        <p:tgtEl>
                                          <p:spTgt spid="68"/>
                                        </p:tgtEl>
                                        <p:attrNameLst>
                                          <p:attrName>style.visibility</p:attrName>
                                        </p:attrNameLst>
                                      </p:cBhvr>
                                      <p:to>
                                        <p:strVal val="visible"/>
                                      </p:to>
                                    </p:set>
                                    <p:anim calcmode="discrete" valueType="clr">
                                      <p:cBhvr override="childStyle">
                                        <p:cTn id="181" dur="80"/>
                                        <p:tgtEl>
                                          <p:spTgt spid="68"/>
                                        </p:tgtEl>
                                        <p:attrNameLst>
                                          <p:attrName>style.color</p:attrName>
                                        </p:attrNameLst>
                                      </p:cBhvr>
                                      <p:tavLst>
                                        <p:tav tm="0">
                                          <p:val>
                                            <p:clrVal>
                                              <a:schemeClr val="accent2"/>
                                            </p:clrVal>
                                          </p:val>
                                        </p:tav>
                                        <p:tav tm="50000">
                                          <p:val>
                                            <p:clrVal>
                                              <a:schemeClr val="hlink"/>
                                            </p:clrVal>
                                          </p:val>
                                        </p:tav>
                                      </p:tavLst>
                                    </p:anim>
                                    <p:anim calcmode="discrete" valueType="clr">
                                      <p:cBhvr>
                                        <p:cTn id="182" dur="80"/>
                                        <p:tgtEl>
                                          <p:spTgt spid="68"/>
                                        </p:tgtEl>
                                        <p:attrNameLst>
                                          <p:attrName>fillcolor</p:attrName>
                                        </p:attrNameLst>
                                      </p:cBhvr>
                                      <p:tavLst>
                                        <p:tav tm="0">
                                          <p:val>
                                            <p:clrVal>
                                              <a:schemeClr val="accent2"/>
                                            </p:clrVal>
                                          </p:val>
                                        </p:tav>
                                        <p:tav tm="50000">
                                          <p:val>
                                            <p:clrVal>
                                              <a:schemeClr val="hlink"/>
                                            </p:clrVal>
                                          </p:val>
                                        </p:tav>
                                      </p:tavLst>
                                    </p:anim>
                                    <p:set>
                                      <p:cBhvr>
                                        <p:cTn id="183" dur="80"/>
                                        <p:tgtEl>
                                          <p:spTgt spid="68"/>
                                        </p:tgtEl>
                                        <p:attrNameLst>
                                          <p:attrName>fill.type</p:attrName>
                                        </p:attrNameLst>
                                      </p:cBhvr>
                                      <p:to>
                                        <p:strVal val="solid"/>
                                      </p:to>
                                    </p:set>
                                  </p:childTnLst>
                                </p:cTn>
                              </p:par>
                            </p:childTnLst>
                          </p:cTn>
                        </p:par>
                        <p:par>
                          <p:cTn id="184" fill="hold">
                            <p:stCondLst>
                              <p:cond delay="33420"/>
                            </p:stCondLst>
                            <p:childTnLst>
                              <p:par>
                                <p:cTn id="185" presetID="1" presetClass="entr" presetSubtype="0" fill="hold" grpId="2" nodeType="afterEffect">
                                  <p:stCondLst>
                                    <p:cond delay="0"/>
                                  </p:stCondLst>
                                  <p:childTnLst>
                                    <p:set>
                                      <p:cBhvr>
                                        <p:cTn id="186" dur="1" fill="hold">
                                          <p:stCondLst>
                                            <p:cond delay="0"/>
                                          </p:stCondLst>
                                        </p:cTn>
                                        <p:tgtEl>
                                          <p:spTgt spid="71"/>
                                        </p:tgtEl>
                                        <p:attrNameLst>
                                          <p:attrName>style.visibility</p:attrName>
                                        </p:attrNameLst>
                                      </p:cBhvr>
                                      <p:to>
                                        <p:strVal val="visible"/>
                                      </p:to>
                                    </p:set>
                                  </p:childTnLst>
                                </p:cTn>
                              </p:par>
                            </p:childTnLst>
                          </p:cTn>
                        </p:par>
                        <p:par>
                          <p:cTn id="187" fill="hold">
                            <p:stCondLst>
                              <p:cond delay="33420"/>
                            </p:stCondLst>
                            <p:childTnLst>
                              <p:par>
                                <p:cTn id="188" presetID="11" presetClass="entr" presetSubtype="0" fill="hold" grpId="4" nodeType="afterEffect">
                                  <p:stCondLst>
                                    <p:cond delay="0"/>
                                  </p:stCondLst>
                                  <p:childTnLst>
                                    <p:set>
                                      <p:cBhvr>
                                        <p:cTn id="189" dur="1000">
                                          <p:stCondLst>
                                            <p:cond delay="0"/>
                                          </p:stCondLst>
                                        </p:cTn>
                                        <p:tgtEl>
                                          <p:spTgt spid="71"/>
                                        </p:tgtEl>
                                        <p:attrNameLst>
                                          <p:attrName>style.visibility</p:attrName>
                                        </p:attrNameLst>
                                      </p:cBhvr>
                                      <p:to>
                                        <p:strVal val="visible"/>
                                      </p:to>
                                    </p:set>
                                  </p:childTnLst>
                                </p:cTn>
                              </p:par>
                            </p:childTnLst>
                          </p:cTn>
                        </p:par>
                        <p:par>
                          <p:cTn id="190" fill="hold">
                            <p:stCondLst>
                              <p:cond delay="34420"/>
                            </p:stCondLst>
                            <p:childTnLst>
                              <p:par>
                                <p:cTn id="191" presetID="5" presetClass="entr" presetSubtype="10" fill="hold" nodeType="afterEffect">
                                  <p:stCondLst>
                                    <p:cond delay="0"/>
                                  </p:stCondLst>
                                  <p:childTnLst>
                                    <p:set>
                                      <p:cBhvr>
                                        <p:cTn id="192" dur="1" fill="hold">
                                          <p:stCondLst>
                                            <p:cond delay="0"/>
                                          </p:stCondLst>
                                        </p:cTn>
                                        <p:tgtEl>
                                          <p:spTgt spid="73"/>
                                        </p:tgtEl>
                                        <p:attrNameLst>
                                          <p:attrName>style.visibility</p:attrName>
                                        </p:attrNameLst>
                                      </p:cBhvr>
                                      <p:to>
                                        <p:strVal val="visible"/>
                                      </p:to>
                                    </p:set>
                                    <p:animEffect transition="in" filter="checkerboard(across)">
                                      <p:cBhvr>
                                        <p:cTn id="193" dur="500"/>
                                        <p:tgtEl>
                                          <p:spTgt spid="73"/>
                                        </p:tgtEl>
                                      </p:cBhvr>
                                    </p:animEffect>
                                  </p:childTnLst>
                                </p:cTn>
                              </p:par>
                            </p:childTnLst>
                          </p:cTn>
                        </p:par>
                        <p:par>
                          <p:cTn id="194" fill="hold">
                            <p:stCondLst>
                              <p:cond delay="34920"/>
                            </p:stCondLst>
                            <p:childTnLst>
                              <p:par>
                                <p:cTn id="195" presetID="1" presetClass="entr" presetSubtype="0" fill="hold" grpId="2" nodeType="afterEffect">
                                  <p:stCondLst>
                                    <p:cond delay="0"/>
                                  </p:stCondLst>
                                  <p:childTnLst>
                                    <p:set>
                                      <p:cBhvr>
                                        <p:cTn id="196" dur="1" fill="hold">
                                          <p:stCondLst>
                                            <p:cond delay="0"/>
                                          </p:stCondLst>
                                        </p:cTn>
                                        <p:tgtEl>
                                          <p:spTgt spid="72"/>
                                        </p:tgtEl>
                                        <p:attrNameLst>
                                          <p:attrName>style.visibility</p:attrName>
                                        </p:attrNameLst>
                                      </p:cBhvr>
                                      <p:to>
                                        <p:strVal val="visible"/>
                                      </p:to>
                                    </p:set>
                                  </p:childTnLst>
                                </p:cTn>
                              </p:par>
                            </p:childTnLst>
                          </p:cTn>
                        </p:par>
                        <p:par>
                          <p:cTn id="197" fill="hold">
                            <p:stCondLst>
                              <p:cond delay="34920"/>
                            </p:stCondLst>
                            <p:childTnLst>
                              <p:par>
                                <p:cTn id="198" presetID="11" presetClass="entr" presetSubtype="0" fill="hold" grpId="4" nodeType="afterEffect">
                                  <p:stCondLst>
                                    <p:cond delay="0"/>
                                  </p:stCondLst>
                                  <p:childTnLst>
                                    <p:set>
                                      <p:cBhvr>
                                        <p:cTn id="199" dur="1000">
                                          <p:stCondLst>
                                            <p:cond delay="0"/>
                                          </p:stCondLst>
                                        </p:cTn>
                                        <p:tgtEl>
                                          <p:spTgt spid="72"/>
                                        </p:tgtEl>
                                        <p:attrNameLst>
                                          <p:attrName>style.visibility</p:attrName>
                                        </p:attrNameLst>
                                      </p:cBhvr>
                                      <p:to>
                                        <p:strVal val="visible"/>
                                      </p:to>
                                    </p:set>
                                  </p:childTnLst>
                                </p:cTn>
                              </p:par>
                            </p:childTnLst>
                          </p:cTn>
                        </p:par>
                        <p:par>
                          <p:cTn id="200" fill="hold">
                            <p:stCondLst>
                              <p:cond delay="35920"/>
                            </p:stCondLst>
                            <p:childTnLst>
                              <p:par>
                                <p:cTn id="201" presetID="27" presetClass="entr" presetSubtype="0" fill="hold" grpId="0" nodeType="afterEffect">
                                  <p:stCondLst>
                                    <p:cond delay="0"/>
                                  </p:stCondLst>
                                  <p:iterate type="lt">
                                    <p:tmPct val="50000"/>
                                  </p:iterate>
                                  <p:childTnLst>
                                    <p:set>
                                      <p:cBhvr>
                                        <p:cTn id="202" dur="1" fill="hold">
                                          <p:stCondLst>
                                            <p:cond delay="0"/>
                                          </p:stCondLst>
                                        </p:cTn>
                                        <p:tgtEl>
                                          <p:spTgt spid="67"/>
                                        </p:tgtEl>
                                        <p:attrNameLst>
                                          <p:attrName>style.visibility</p:attrName>
                                        </p:attrNameLst>
                                      </p:cBhvr>
                                      <p:to>
                                        <p:strVal val="visible"/>
                                      </p:to>
                                    </p:set>
                                    <p:anim calcmode="discrete" valueType="clr">
                                      <p:cBhvr override="childStyle">
                                        <p:cTn id="203" dur="80"/>
                                        <p:tgtEl>
                                          <p:spTgt spid="67"/>
                                        </p:tgtEl>
                                        <p:attrNameLst>
                                          <p:attrName>style.color</p:attrName>
                                        </p:attrNameLst>
                                      </p:cBhvr>
                                      <p:tavLst>
                                        <p:tav tm="0">
                                          <p:val>
                                            <p:clrVal>
                                              <a:schemeClr val="accent2"/>
                                            </p:clrVal>
                                          </p:val>
                                        </p:tav>
                                        <p:tav tm="50000">
                                          <p:val>
                                            <p:clrVal>
                                              <a:schemeClr val="hlink"/>
                                            </p:clrVal>
                                          </p:val>
                                        </p:tav>
                                      </p:tavLst>
                                    </p:anim>
                                    <p:anim calcmode="discrete" valueType="clr">
                                      <p:cBhvr>
                                        <p:cTn id="204" dur="80"/>
                                        <p:tgtEl>
                                          <p:spTgt spid="67"/>
                                        </p:tgtEl>
                                        <p:attrNameLst>
                                          <p:attrName>fillcolor</p:attrName>
                                        </p:attrNameLst>
                                      </p:cBhvr>
                                      <p:tavLst>
                                        <p:tav tm="0">
                                          <p:val>
                                            <p:clrVal>
                                              <a:schemeClr val="accent2"/>
                                            </p:clrVal>
                                          </p:val>
                                        </p:tav>
                                        <p:tav tm="50000">
                                          <p:val>
                                            <p:clrVal>
                                              <a:schemeClr val="hlink"/>
                                            </p:clrVal>
                                          </p:val>
                                        </p:tav>
                                      </p:tavLst>
                                    </p:anim>
                                    <p:set>
                                      <p:cBhvr>
                                        <p:cTn id="205" dur="80"/>
                                        <p:tgtEl>
                                          <p:spTgt spid="67"/>
                                        </p:tgtEl>
                                        <p:attrNameLst>
                                          <p:attrName>fill.type</p:attrName>
                                        </p:attrNameLst>
                                      </p:cBhvr>
                                      <p:to>
                                        <p:strVal val="solid"/>
                                      </p:to>
                                    </p:set>
                                  </p:childTnLst>
                                </p:cTn>
                              </p:par>
                            </p:childTnLst>
                          </p:cTn>
                        </p:par>
                        <p:par>
                          <p:cTn id="206" fill="hold">
                            <p:stCondLst>
                              <p:cond delay="36120"/>
                            </p:stCondLst>
                            <p:childTnLst>
                              <p:par>
                                <p:cTn id="207" presetID="1" presetClass="entr" presetSubtype="0" fill="hold" grpId="2" nodeType="afterEffect">
                                  <p:stCondLst>
                                    <p:cond delay="0"/>
                                  </p:stCondLst>
                                  <p:childTnLst>
                                    <p:set>
                                      <p:cBhvr>
                                        <p:cTn id="208" dur="1" fill="hold">
                                          <p:stCondLst>
                                            <p:cond delay="0"/>
                                          </p:stCondLst>
                                        </p:cTn>
                                        <p:tgtEl>
                                          <p:spTgt spid="75"/>
                                        </p:tgtEl>
                                        <p:attrNameLst>
                                          <p:attrName>style.visibility</p:attrName>
                                        </p:attrNameLst>
                                      </p:cBhvr>
                                      <p:to>
                                        <p:strVal val="visible"/>
                                      </p:to>
                                    </p:set>
                                  </p:childTnLst>
                                </p:cTn>
                              </p:par>
                            </p:childTnLst>
                          </p:cTn>
                        </p:par>
                        <p:par>
                          <p:cTn id="209" fill="hold">
                            <p:stCondLst>
                              <p:cond delay="36120"/>
                            </p:stCondLst>
                            <p:childTnLst>
                              <p:par>
                                <p:cTn id="210" presetID="11" presetClass="entr" presetSubtype="0" fill="hold" grpId="4"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37120"/>
                            </p:stCondLst>
                            <p:childTnLst>
                              <p:par>
                                <p:cTn id="213" presetID="20" presetClass="entr" presetSubtype="0" fill="hold" nodeType="after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wedge">
                                      <p:cBhvr>
                                        <p:cTn id="215" dur="1000"/>
                                        <p:tgtEl>
                                          <p:spTgt spid="77"/>
                                        </p:tgtEl>
                                      </p:cBhvr>
                                    </p:animEffect>
                                  </p:childTnLst>
                                </p:cTn>
                              </p:par>
                            </p:childTnLst>
                          </p:cTn>
                        </p:par>
                        <p:par>
                          <p:cTn id="216" fill="hold">
                            <p:stCondLst>
                              <p:cond delay="38120"/>
                            </p:stCondLst>
                            <p:childTnLst>
                              <p:par>
                                <p:cTn id="217" presetID="4" presetClass="entr" presetSubtype="16" fill="hold" nodeType="afterEffect">
                                  <p:stCondLst>
                                    <p:cond delay="0"/>
                                  </p:stCondLst>
                                  <p:childTnLst>
                                    <p:set>
                                      <p:cBhvr>
                                        <p:cTn id="218" dur="1" fill="hold">
                                          <p:stCondLst>
                                            <p:cond delay="0"/>
                                          </p:stCondLst>
                                        </p:cTn>
                                        <p:tgtEl>
                                          <p:spTgt spid="77"/>
                                        </p:tgtEl>
                                        <p:attrNameLst>
                                          <p:attrName>style.visibility</p:attrName>
                                        </p:attrNameLst>
                                      </p:cBhvr>
                                      <p:to>
                                        <p:strVal val="visible"/>
                                      </p:to>
                                    </p:set>
                                    <p:animEffect transition="in" filter="box(in)">
                                      <p:cBhvr>
                                        <p:cTn id="219" dur="1000"/>
                                        <p:tgtEl>
                                          <p:spTgt spid="77"/>
                                        </p:tgtEl>
                                      </p:cBhvr>
                                    </p:animEffect>
                                  </p:childTnLst>
                                </p:cTn>
                              </p:par>
                            </p:childTnLst>
                          </p:cTn>
                        </p:par>
                        <p:par>
                          <p:cTn id="220" fill="hold">
                            <p:stCondLst>
                              <p:cond delay="39120"/>
                            </p:stCondLst>
                            <p:childTnLst>
                              <p:par>
                                <p:cTn id="221" presetID="1" presetClass="entr" presetSubtype="0" fill="hold" grpId="2" nodeType="afterEffect">
                                  <p:stCondLst>
                                    <p:cond delay="0"/>
                                  </p:stCondLst>
                                  <p:childTnLst>
                                    <p:set>
                                      <p:cBhvr>
                                        <p:cTn id="222" dur="1" fill="hold">
                                          <p:stCondLst>
                                            <p:cond delay="0"/>
                                          </p:stCondLst>
                                        </p:cTn>
                                        <p:tgtEl>
                                          <p:spTgt spid="79"/>
                                        </p:tgtEl>
                                        <p:attrNameLst>
                                          <p:attrName>style.visibility</p:attrName>
                                        </p:attrNameLst>
                                      </p:cBhvr>
                                      <p:to>
                                        <p:strVal val="visible"/>
                                      </p:to>
                                    </p:set>
                                  </p:childTnLst>
                                </p:cTn>
                              </p:par>
                            </p:childTnLst>
                          </p:cTn>
                        </p:par>
                        <p:par>
                          <p:cTn id="223" fill="hold">
                            <p:stCondLst>
                              <p:cond delay="39120"/>
                            </p:stCondLst>
                            <p:childTnLst>
                              <p:par>
                                <p:cTn id="224" presetID="11" presetClass="entr" presetSubtype="0" fill="hold" grpId="4" nodeType="afterEffect">
                                  <p:stCondLst>
                                    <p:cond delay="0"/>
                                  </p:stCondLst>
                                  <p:childTnLst>
                                    <p:set>
                                      <p:cBhvr>
                                        <p:cTn id="225" dur="1000">
                                          <p:stCondLst>
                                            <p:cond delay="0"/>
                                          </p:stCondLst>
                                        </p:cTn>
                                        <p:tgtEl>
                                          <p:spTgt spid="79"/>
                                        </p:tgtEl>
                                        <p:attrNameLst>
                                          <p:attrName>style.visibility</p:attrName>
                                        </p:attrNameLst>
                                      </p:cBhvr>
                                      <p:to>
                                        <p:strVal val="visible"/>
                                      </p:to>
                                    </p:set>
                                  </p:childTnLst>
                                </p:cTn>
                              </p:par>
                            </p:childTnLst>
                          </p:cTn>
                        </p:par>
                        <p:par>
                          <p:cTn id="226" fill="hold">
                            <p:stCondLst>
                              <p:cond delay="40120"/>
                            </p:stCondLst>
                            <p:childTnLst>
                              <p:par>
                                <p:cTn id="227" presetID="27" presetClass="entr" presetSubtype="0" fill="hold" grpId="0" nodeType="afterEffect">
                                  <p:stCondLst>
                                    <p:cond delay="0"/>
                                  </p:stCondLst>
                                  <p:iterate type="lt">
                                    <p:tmPct val="50000"/>
                                  </p:iterate>
                                  <p:childTnLst>
                                    <p:set>
                                      <p:cBhvr>
                                        <p:cTn id="228" dur="1" fill="hold">
                                          <p:stCondLst>
                                            <p:cond delay="0"/>
                                          </p:stCondLst>
                                        </p:cTn>
                                        <p:tgtEl>
                                          <p:spTgt spid="76"/>
                                        </p:tgtEl>
                                        <p:attrNameLst>
                                          <p:attrName>style.visibility</p:attrName>
                                        </p:attrNameLst>
                                      </p:cBhvr>
                                      <p:to>
                                        <p:strVal val="visible"/>
                                      </p:to>
                                    </p:set>
                                    <p:anim calcmode="discrete" valueType="clr">
                                      <p:cBhvr override="childStyle">
                                        <p:cTn id="229" dur="80"/>
                                        <p:tgtEl>
                                          <p:spTgt spid="76"/>
                                        </p:tgtEl>
                                        <p:attrNameLst>
                                          <p:attrName>style.color</p:attrName>
                                        </p:attrNameLst>
                                      </p:cBhvr>
                                      <p:tavLst>
                                        <p:tav tm="0">
                                          <p:val>
                                            <p:clrVal>
                                              <a:schemeClr val="accent2"/>
                                            </p:clrVal>
                                          </p:val>
                                        </p:tav>
                                        <p:tav tm="50000">
                                          <p:val>
                                            <p:clrVal>
                                              <a:schemeClr val="hlink"/>
                                            </p:clrVal>
                                          </p:val>
                                        </p:tav>
                                      </p:tavLst>
                                    </p:anim>
                                    <p:anim calcmode="discrete" valueType="clr">
                                      <p:cBhvr>
                                        <p:cTn id="230" dur="80"/>
                                        <p:tgtEl>
                                          <p:spTgt spid="76"/>
                                        </p:tgtEl>
                                        <p:attrNameLst>
                                          <p:attrName>fillcolor</p:attrName>
                                        </p:attrNameLst>
                                      </p:cBhvr>
                                      <p:tavLst>
                                        <p:tav tm="0">
                                          <p:val>
                                            <p:clrVal>
                                              <a:schemeClr val="accent2"/>
                                            </p:clrVal>
                                          </p:val>
                                        </p:tav>
                                        <p:tav tm="50000">
                                          <p:val>
                                            <p:clrVal>
                                              <a:schemeClr val="hlink"/>
                                            </p:clrVal>
                                          </p:val>
                                        </p:tav>
                                      </p:tavLst>
                                    </p:anim>
                                    <p:set>
                                      <p:cBhvr>
                                        <p:cTn id="231" dur="80"/>
                                        <p:tgtEl>
                                          <p:spTgt spid="76"/>
                                        </p:tgtEl>
                                        <p:attrNameLst>
                                          <p:attrName>fill.type</p:attrName>
                                        </p:attrNameLst>
                                      </p:cBhvr>
                                      <p:to>
                                        <p:strVal val="solid"/>
                                      </p:to>
                                    </p:set>
                                  </p:childTnLst>
                                </p:cTn>
                              </p:par>
                            </p:childTnLst>
                          </p:cTn>
                        </p:par>
                        <p:par>
                          <p:cTn id="232" fill="hold">
                            <p:stCondLst>
                              <p:cond delay="40760"/>
                            </p:stCondLst>
                            <p:childTnLst>
                              <p:par>
                                <p:cTn id="233" presetID="1" presetClass="entr" presetSubtype="0" fill="hold" grpId="2" nodeType="afterEffect">
                                  <p:stCondLst>
                                    <p:cond delay="0"/>
                                  </p:stCondLst>
                                  <p:childTnLst>
                                    <p:set>
                                      <p:cBhvr>
                                        <p:cTn id="234" dur="1" fill="hold">
                                          <p:stCondLst>
                                            <p:cond delay="0"/>
                                          </p:stCondLst>
                                        </p:cTn>
                                        <p:tgtEl>
                                          <p:spTgt spid="82"/>
                                        </p:tgtEl>
                                        <p:attrNameLst>
                                          <p:attrName>style.visibility</p:attrName>
                                        </p:attrNameLst>
                                      </p:cBhvr>
                                      <p:to>
                                        <p:strVal val="visible"/>
                                      </p:to>
                                    </p:set>
                                  </p:childTnLst>
                                </p:cTn>
                              </p:par>
                            </p:childTnLst>
                          </p:cTn>
                        </p:par>
                        <p:par>
                          <p:cTn id="235" fill="hold">
                            <p:stCondLst>
                              <p:cond delay="40760"/>
                            </p:stCondLst>
                            <p:childTnLst>
                              <p:par>
                                <p:cTn id="236" presetID="11" presetClass="entr" presetSubtype="0" fill="hold" grpId="4" nodeType="afterEffect">
                                  <p:stCondLst>
                                    <p:cond delay="0"/>
                                  </p:stCondLst>
                                  <p:childTnLst>
                                    <p:set>
                                      <p:cBhvr>
                                        <p:cTn id="237" dur="1000">
                                          <p:stCondLst>
                                            <p:cond delay="0"/>
                                          </p:stCondLst>
                                        </p:cTn>
                                        <p:tgtEl>
                                          <p:spTgt spid="82"/>
                                        </p:tgtEl>
                                        <p:attrNameLst>
                                          <p:attrName>style.visibility</p:attrName>
                                        </p:attrNameLst>
                                      </p:cBhvr>
                                      <p:to>
                                        <p:strVal val="visible"/>
                                      </p:to>
                                    </p:set>
                                  </p:childTnLst>
                                </p:cTn>
                              </p:par>
                            </p:childTnLst>
                          </p:cTn>
                        </p:par>
                        <p:par>
                          <p:cTn id="238" fill="hold">
                            <p:stCondLst>
                              <p:cond delay="41760"/>
                            </p:stCondLst>
                            <p:childTnLst>
                              <p:par>
                                <p:cTn id="239" presetID="20" presetClass="entr" presetSubtype="0" fill="hold" nodeType="afterEffect">
                                  <p:stCondLst>
                                    <p:cond delay="0"/>
                                  </p:stCondLst>
                                  <p:childTnLst>
                                    <p:set>
                                      <p:cBhvr>
                                        <p:cTn id="240" dur="1" fill="hold">
                                          <p:stCondLst>
                                            <p:cond delay="0"/>
                                          </p:stCondLst>
                                        </p:cTn>
                                        <p:tgtEl>
                                          <p:spTgt spid="84"/>
                                        </p:tgtEl>
                                        <p:attrNameLst>
                                          <p:attrName>style.visibility</p:attrName>
                                        </p:attrNameLst>
                                      </p:cBhvr>
                                      <p:to>
                                        <p:strVal val="visible"/>
                                      </p:to>
                                    </p:set>
                                    <p:animEffect transition="in" filter="wedge">
                                      <p:cBhvr>
                                        <p:cTn id="241" dur="1000"/>
                                        <p:tgtEl>
                                          <p:spTgt spid="84"/>
                                        </p:tgtEl>
                                      </p:cBhvr>
                                    </p:animEffect>
                                  </p:childTnLst>
                                </p:cTn>
                              </p:par>
                            </p:childTnLst>
                          </p:cTn>
                        </p:par>
                        <p:par>
                          <p:cTn id="242" fill="hold">
                            <p:stCondLst>
                              <p:cond delay="42760"/>
                            </p:stCondLst>
                            <p:childTnLst>
                              <p:par>
                                <p:cTn id="243" presetID="4" presetClass="entr" presetSubtype="16" fill="hold" nodeType="afterEffect">
                                  <p:stCondLst>
                                    <p:cond delay="0"/>
                                  </p:stCondLst>
                                  <p:childTnLst>
                                    <p:set>
                                      <p:cBhvr>
                                        <p:cTn id="244" dur="1" fill="hold">
                                          <p:stCondLst>
                                            <p:cond delay="0"/>
                                          </p:stCondLst>
                                        </p:cTn>
                                        <p:tgtEl>
                                          <p:spTgt spid="84"/>
                                        </p:tgtEl>
                                        <p:attrNameLst>
                                          <p:attrName>style.visibility</p:attrName>
                                        </p:attrNameLst>
                                      </p:cBhvr>
                                      <p:to>
                                        <p:strVal val="visible"/>
                                      </p:to>
                                    </p:set>
                                    <p:animEffect transition="in" filter="box(in)">
                                      <p:cBhvr>
                                        <p:cTn id="245" dur="1000"/>
                                        <p:tgtEl>
                                          <p:spTgt spid="84"/>
                                        </p:tgtEl>
                                      </p:cBhvr>
                                    </p:animEffect>
                                  </p:childTnLst>
                                </p:cTn>
                              </p:par>
                            </p:childTnLst>
                          </p:cTn>
                        </p:par>
                        <p:par>
                          <p:cTn id="246" fill="hold">
                            <p:stCondLst>
                              <p:cond delay="43760"/>
                            </p:stCondLst>
                            <p:childTnLst>
                              <p:par>
                                <p:cTn id="247" presetID="1" presetClass="entr" presetSubtype="0" fill="hold" grpId="2" nodeType="afterEffect">
                                  <p:stCondLst>
                                    <p:cond delay="0"/>
                                  </p:stCondLst>
                                  <p:childTnLst>
                                    <p:set>
                                      <p:cBhvr>
                                        <p:cTn id="248" dur="1" fill="hold">
                                          <p:stCondLst>
                                            <p:cond delay="0"/>
                                          </p:stCondLst>
                                        </p:cTn>
                                        <p:tgtEl>
                                          <p:spTgt spid="83"/>
                                        </p:tgtEl>
                                        <p:attrNameLst>
                                          <p:attrName>style.visibility</p:attrName>
                                        </p:attrNameLst>
                                      </p:cBhvr>
                                      <p:to>
                                        <p:strVal val="visible"/>
                                      </p:to>
                                    </p:set>
                                  </p:childTnLst>
                                </p:cTn>
                              </p:par>
                            </p:childTnLst>
                          </p:cTn>
                        </p:par>
                        <p:par>
                          <p:cTn id="249" fill="hold">
                            <p:stCondLst>
                              <p:cond delay="43760"/>
                            </p:stCondLst>
                            <p:childTnLst>
                              <p:par>
                                <p:cTn id="250" presetID="11" presetClass="entr" presetSubtype="0" fill="hold" grpId="4" nodeType="afterEffect">
                                  <p:stCondLst>
                                    <p:cond delay="0"/>
                                  </p:stCondLst>
                                  <p:childTnLst>
                                    <p:set>
                                      <p:cBhvr>
                                        <p:cTn id="251" dur="1000">
                                          <p:stCondLst>
                                            <p:cond delay="0"/>
                                          </p:stCondLst>
                                        </p:cTn>
                                        <p:tgtEl>
                                          <p:spTgt spid="83"/>
                                        </p:tgtEl>
                                        <p:attrNameLst>
                                          <p:attrName>style.visibility</p:attrName>
                                        </p:attrNameLst>
                                      </p:cBhvr>
                                      <p:to>
                                        <p:strVal val="visible"/>
                                      </p:to>
                                    </p:set>
                                  </p:childTnLst>
                                </p:cTn>
                              </p:par>
                            </p:childTnLst>
                          </p:cTn>
                        </p:par>
                        <p:par>
                          <p:cTn id="252" fill="hold">
                            <p:stCondLst>
                              <p:cond delay="44760"/>
                            </p:stCondLst>
                            <p:childTnLst>
                              <p:par>
                                <p:cTn id="253" presetID="27" presetClass="entr" presetSubtype="0" fill="hold" grpId="0" nodeType="afterEffect">
                                  <p:stCondLst>
                                    <p:cond delay="0"/>
                                  </p:stCondLst>
                                  <p:iterate type="lt">
                                    <p:tmPct val="50000"/>
                                  </p:iterate>
                                  <p:childTnLst>
                                    <p:set>
                                      <p:cBhvr>
                                        <p:cTn id="254" dur="1" fill="hold">
                                          <p:stCondLst>
                                            <p:cond delay="0"/>
                                          </p:stCondLst>
                                        </p:cTn>
                                        <p:tgtEl>
                                          <p:spTgt spid="86"/>
                                        </p:tgtEl>
                                        <p:attrNameLst>
                                          <p:attrName>style.visibility</p:attrName>
                                        </p:attrNameLst>
                                      </p:cBhvr>
                                      <p:to>
                                        <p:strVal val="visible"/>
                                      </p:to>
                                    </p:set>
                                    <p:anim calcmode="discrete" valueType="clr">
                                      <p:cBhvr override="childStyle">
                                        <p:cTn id="255" dur="80"/>
                                        <p:tgtEl>
                                          <p:spTgt spid="86"/>
                                        </p:tgtEl>
                                        <p:attrNameLst>
                                          <p:attrName>style.color</p:attrName>
                                        </p:attrNameLst>
                                      </p:cBhvr>
                                      <p:tavLst>
                                        <p:tav tm="0">
                                          <p:val>
                                            <p:clrVal>
                                              <a:schemeClr val="accent2"/>
                                            </p:clrVal>
                                          </p:val>
                                        </p:tav>
                                        <p:tav tm="50000">
                                          <p:val>
                                            <p:clrVal>
                                              <a:schemeClr val="hlink"/>
                                            </p:clrVal>
                                          </p:val>
                                        </p:tav>
                                      </p:tavLst>
                                    </p:anim>
                                    <p:anim calcmode="discrete" valueType="clr">
                                      <p:cBhvr>
                                        <p:cTn id="256" dur="80"/>
                                        <p:tgtEl>
                                          <p:spTgt spid="86"/>
                                        </p:tgtEl>
                                        <p:attrNameLst>
                                          <p:attrName>fillcolor</p:attrName>
                                        </p:attrNameLst>
                                      </p:cBhvr>
                                      <p:tavLst>
                                        <p:tav tm="0">
                                          <p:val>
                                            <p:clrVal>
                                              <a:schemeClr val="accent2"/>
                                            </p:clrVal>
                                          </p:val>
                                        </p:tav>
                                        <p:tav tm="50000">
                                          <p:val>
                                            <p:clrVal>
                                              <a:schemeClr val="hlink"/>
                                            </p:clrVal>
                                          </p:val>
                                        </p:tav>
                                      </p:tavLst>
                                    </p:anim>
                                    <p:set>
                                      <p:cBhvr>
                                        <p:cTn id="257" dur="80"/>
                                        <p:tgtEl>
                                          <p:spTgt spid="86"/>
                                        </p:tgtEl>
                                        <p:attrNameLst>
                                          <p:attrName>fill.type</p:attrName>
                                        </p:attrNameLst>
                                      </p:cBhvr>
                                      <p:to>
                                        <p:strVal val="solid"/>
                                      </p:to>
                                    </p:set>
                                  </p:childTnLst>
                                </p:cTn>
                              </p:par>
                            </p:childTnLst>
                          </p:cTn>
                        </p:par>
                        <p:par>
                          <p:cTn id="258" fill="hold">
                            <p:stCondLst>
                              <p:cond delay="45280"/>
                            </p:stCondLst>
                            <p:childTnLst>
                              <p:par>
                                <p:cTn id="259" presetID="1" presetClass="entr" presetSubtype="0" fill="hold" grpId="2" nodeType="afterEffect">
                                  <p:stCondLst>
                                    <p:cond delay="0"/>
                                  </p:stCondLst>
                                  <p:childTnLst>
                                    <p:set>
                                      <p:cBhvr>
                                        <p:cTn id="260" dur="1" fill="hold">
                                          <p:stCondLst>
                                            <p:cond delay="0"/>
                                          </p:stCondLst>
                                        </p:cTn>
                                        <p:tgtEl>
                                          <p:spTgt spid="87"/>
                                        </p:tgtEl>
                                        <p:attrNameLst>
                                          <p:attrName>style.visibility</p:attrName>
                                        </p:attrNameLst>
                                      </p:cBhvr>
                                      <p:to>
                                        <p:strVal val="visible"/>
                                      </p:to>
                                    </p:set>
                                  </p:childTnLst>
                                </p:cTn>
                              </p:par>
                            </p:childTnLst>
                          </p:cTn>
                        </p:par>
                        <p:par>
                          <p:cTn id="261" fill="hold">
                            <p:stCondLst>
                              <p:cond delay="45280"/>
                            </p:stCondLst>
                            <p:childTnLst>
                              <p:par>
                                <p:cTn id="262" presetID="11" presetClass="entr" presetSubtype="0" fill="hold" grpId="4" nodeType="afterEffect">
                                  <p:stCondLst>
                                    <p:cond delay="0"/>
                                  </p:stCondLst>
                                  <p:childTnLst>
                                    <p:set>
                                      <p:cBhvr>
                                        <p:cTn id="263" dur="1000">
                                          <p:stCondLst>
                                            <p:cond delay="0"/>
                                          </p:stCondLst>
                                        </p:cTn>
                                        <p:tgtEl>
                                          <p:spTgt spid="87"/>
                                        </p:tgtEl>
                                        <p:attrNameLst>
                                          <p:attrName>style.visibility</p:attrName>
                                        </p:attrNameLst>
                                      </p:cBhvr>
                                      <p:to>
                                        <p:strVal val="visible"/>
                                      </p:to>
                                    </p:set>
                                  </p:childTnLst>
                                </p:cTn>
                              </p:par>
                              <p:par>
                                <p:cTn id="264" presetID="2" presetClass="entr" presetSubtype="4" fill="hold" grpId="0" nodeType="withEffect">
                                  <p:stCondLst>
                                    <p:cond delay="0"/>
                                  </p:stCondLst>
                                  <p:childTnLst>
                                    <p:set>
                                      <p:cBhvr>
                                        <p:cTn id="265" dur="1" fill="hold">
                                          <p:stCondLst>
                                            <p:cond delay="0"/>
                                          </p:stCondLst>
                                        </p:cTn>
                                        <p:tgtEl>
                                          <p:spTgt spid="36"/>
                                        </p:tgtEl>
                                        <p:attrNameLst>
                                          <p:attrName>style.visibility</p:attrName>
                                        </p:attrNameLst>
                                      </p:cBhvr>
                                      <p:to>
                                        <p:strVal val="visible"/>
                                      </p:to>
                                    </p:set>
                                    <p:anim calcmode="lin" valueType="num">
                                      <p:cBhvr additive="base">
                                        <p:cTn id="266" dur="1000" fill="hold"/>
                                        <p:tgtEl>
                                          <p:spTgt spid="36"/>
                                        </p:tgtEl>
                                        <p:attrNameLst>
                                          <p:attrName>ppt_x</p:attrName>
                                        </p:attrNameLst>
                                      </p:cBhvr>
                                      <p:tavLst>
                                        <p:tav tm="0">
                                          <p:val>
                                            <p:strVal val="#ppt_x"/>
                                          </p:val>
                                        </p:tav>
                                        <p:tav tm="100000">
                                          <p:val>
                                            <p:strVal val="#ppt_x"/>
                                          </p:val>
                                        </p:tav>
                                      </p:tavLst>
                                    </p:anim>
                                    <p:anim calcmode="lin" valueType="num">
                                      <p:cBhvr additive="base">
                                        <p:cTn id="267" dur="1000" fill="hold"/>
                                        <p:tgtEl>
                                          <p:spTgt spid="36"/>
                                        </p:tgtEl>
                                        <p:attrNameLst>
                                          <p:attrName>ppt_y</p:attrName>
                                        </p:attrNameLst>
                                      </p:cBhvr>
                                      <p:tavLst>
                                        <p:tav tm="0">
                                          <p:val>
                                            <p:strVal val="1+#ppt_h/2"/>
                                          </p:val>
                                        </p:tav>
                                        <p:tav tm="100000">
                                          <p:val>
                                            <p:strVal val="#ppt_y"/>
                                          </p:val>
                                        </p:tav>
                                      </p:tavLst>
                                    </p:anim>
                                  </p:childTnLst>
                                </p:cTn>
                              </p:par>
                            </p:childTnLst>
                          </p:cTn>
                        </p:par>
                        <p:par>
                          <p:cTn id="268" fill="hold">
                            <p:stCondLst>
                              <p:cond delay="46280"/>
                            </p:stCondLst>
                            <p:childTnLst>
                              <p:par>
                                <p:cTn id="269" presetID="2" presetClass="entr" presetSubtype="4" fill="hold" grpId="0" nodeType="afterEffect">
                                  <p:stCondLst>
                                    <p:cond delay="0"/>
                                  </p:stCondLst>
                                  <p:childTnLst>
                                    <p:set>
                                      <p:cBhvr>
                                        <p:cTn id="270" dur="1" fill="hold">
                                          <p:stCondLst>
                                            <p:cond delay="0"/>
                                          </p:stCondLst>
                                        </p:cTn>
                                        <p:tgtEl>
                                          <p:spTgt spid="80"/>
                                        </p:tgtEl>
                                        <p:attrNameLst>
                                          <p:attrName>style.visibility</p:attrName>
                                        </p:attrNameLst>
                                      </p:cBhvr>
                                      <p:to>
                                        <p:strVal val="visible"/>
                                      </p:to>
                                    </p:set>
                                    <p:anim calcmode="lin" valueType="num">
                                      <p:cBhvr additive="base">
                                        <p:cTn id="271" dur="2000" fill="hold"/>
                                        <p:tgtEl>
                                          <p:spTgt spid="80"/>
                                        </p:tgtEl>
                                        <p:attrNameLst>
                                          <p:attrName>ppt_x</p:attrName>
                                        </p:attrNameLst>
                                      </p:cBhvr>
                                      <p:tavLst>
                                        <p:tav tm="0">
                                          <p:val>
                                            <p:strVal val="#ppt_x"/>
                                          </p:val>
                                        </p:tav>
                                        <p:tav tm="100000">
                                          <p:val>
                                            <p:strVal val="#ppt_x"/>
                                          </p:val>
                                        </p:tav>
                                      </p:tavLst>
                                    </p:anim>
                                    <p:anim calcmode="lin" valueType="num">
                                      <p:cBhvr additive="base">
                                        <p:cTn id="272" dur="2000" fill="hold"/>
                                        <p:tgtEl>
                                          <p:spTgt spid="80"/>
                                        </p:tgtEl>
                                        <p:attrNameLst>
                                          <p:attrName>ppt_y</p:attrName>
                                        </p:attrNameLst>
                                      </p:cBhvr>
                                      <p:tavLst>
                                        <p:tav tm="0">
                                          <p:val>
                                            <p:strVal val="1+#ppt_h/2"/>
                                          </p:val>
                                        </p:tav>
                                        <p:tav tm="100000">
                                          <p:val>
                                            <p:strVal val="#ppt_y"/>
                                          </p:val>
                                        </p:tav>
                                      </p:tavLst>
                                    </p:anim>
                                  </p:childTnLst>
                                </p:cTn>
                              </p:par>
                            </p:childTnLst>
                          </p:cTn>
                        </p:par>
                        <p:par>
                          <p:cTn id="273" fill="hold">
                            <p:stCondLst>
                              <p:cond delay="48280"/>
                            </p:stCondLst>
                            <p:childTnLst>
                              <p:par>
                                <p:cTn id="274" presetID="27" presetClass="entr" presetSubtype="0" fill="hold" grpId="0" nodeType="afterEffect">
                                  <p:stCondLst>
                                    <p:cond delay="0"/>
                                  </p:stCondLst>
                                  <p:iterate type="lt">
                                    <p:tmPct val="50000"/>
                                  </p:iterate>
                                  <p:childTnLst>
                                    <p:set>
                                      <p:cBhvr>
                                        <p:cTn id="275" dur="1" fill="hold">
                                          <p:stCondLst>
                                            <p:cond delay="0"/>
                                          </p:stCondLst>
                                        </p:cTn>
                                        <p:tgtEl>
                                          <p:spTgt spid="81"/>
                                        </p:tgtEl>
                                        <p:attrNameLst>
                                          <p:attrName>style.visibility</p:attrName>
                                        </p:attrNameLst>
                                      </p:cBhvr>
                                      <p:to>
                                        <p:strVal val="visible"/>
                                      </p:to>
                                    </p:set>
                                    <p:anim calcmode="discrete" valueType="clr">
                                      <p:cBhvr override="childStyle">
                                        <p:cTn id="276" dur="8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277" dur="80"/>
                                        <p:tgtEl>
                                          <p:spTgt spid="81"/>
                                        </p:tgtEl>
                                        <p:attrNameLst>
                                          <p:attrName>fillcolor</p:attrName>
                                        </p:attrNameLst>
                                      </p:cBhvr>
                                      <p:tavLst>
                                        <p:tav tm="0">
                                          <p:val>
                                            <p:clrVal>
                                              <a:schemeClr val="accent2"/>
                                            </p:clrVal>
                                          </p:val>
                                        </p:tav>
                                        <p:tav tm="50000">
                                          <p:val>
                                            <p:clrVal>
                                              <a:schemeClr val="hlink"/>
                                            </p:clrVal>
                                          </p:val>
                                        </p:tav>
                                      </p:tavLst>
                                    </p:anim>
                                    <p:set>
                                      <p:cBhvr>
                                        <p:cTn id="278" dur="80"/>
                                        <p:tgtEl>
                                          <p:spTgt spid="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bldLvl="0" animBg="1"/>
      <p:bldP spid="34" grpId="0" bldLvl="0" animBg="1"/>
      <p:bldP spid="43" grpId="0"/>
      <p:bldP spid="50" grpId="0"/>
      <p:bldP spid="19" grpId="0" animBg="1"/>
      <p:bldP spid="19" grpId="1" bldLvl="0" animBg="1"/>
      <p:bldP spid="31" grpId="0"/>
      <p:bldP spid="30" grpId="0"/>
      <p:bldP spid="36" grpId="0"/>
      <p:bldP spid="26" grpId="0" bldLvl="0" animBg="1"/>
      <p:bldP spid="33" grpId="0" animBg="1"/>
      <p:bldP spid="33" grpId="1" animBg="1"/>
      <p:bldP spid="33" grpId="2" bldLvl="0" animBg="1"/>
      <p:bldP spid="33" grpId="3" animBg="1"/>
      <p:bldP spid="33" grpId="4" bldLvl="0" animBg="1"/>
      <p:bldP spid="40" grpId="0" animBg="1"/>
      <p:bldP spid="40" grpId="1" animBg="1"/>
      <p:bldP spid="40" grpId="2" bldLvl="0" animBg="1"/>
      <p:bldP spid="40" grpId="3" animBg="1"/>
      <p:bldP spid="40" grpId="4" bldLvl="0" animBg="1"/>
      <p:bldP spid="41" grpId="0"/>
      <p:bldP spid="47" grpId="0" animBg="1"/>
      <p:bldP spid="47" grpId="1" animBg="1"/>
      <p:bldP spid="47" grpId="2" bldLvl="0" animBg="1"/>
      <p:bldP spid="47" grpId="3" animBg="1"/>
      <p:bldP spid="47" grpId="4" bldLvl="0" animBg="1"/>
      <p:bldP spid="48" grpId="0" animBg="1"/>
      <p:bldP spid="48" grpId="1" animBg="1"/>
      <p:bldP spid="48" grpId="2" bldLvl="0" animBg="1"/>
      <p:bldP spid="48" grpId="3" animBg="1"/>
      <p:bldP spid="48" grpId="4" bldLvl="0" animBg="1"/>
      <p:bldP spid="52" grpId="0" animBg="1"/>
      <p:bldP spid="52" grpId="1" animBg="1"/>
      <p:bldP spid="52" grpId="2" bldLvl="0" animBg="1"/>
      <p:bldP spid="52" grpId="3" animBg="1"/>
      <p:bldP spid="52" grpId="4" bldLvl="0" animBg="1"/>
      <p:bldP spid="53" grpId="0"/>
      <p:bldP spid="58" grpId="0" animBg="1"/>
      <p:bldP spid="58" grpId="1" animBg="1"/>
      <p:bldP spid="58" grpId="2" bldLvl="0" animBg="1"/>
      <p:bldP spid="58" grpId="3" animBg="1"/>
      <p:bldP spid="58" grpId="4" bldLvl="0" animBg="1"/>
      <p:bldP spid="59" grpId="0" animBg="1"/>
      <p:bldP spid="59" grpId="1" animBg="1"/>
      <p:bldP spid="59" grpId="2" bldLvl="0" animBg="1"/>
      <p:bldP spid="59" grpId="3" animBg="1"/>
      <p:bldP spid="59" grpId="4" bldLvl="0" animBg="1"/>
      <p:bldP spid="60" grpId="0" animBg="1"/>
      <p:bldP spid="60" grpId="1" animBg="1"/>
      <p:bldP spid="60" grpId="2" bldLvl="0" animBg="1"/>
      <p:bldP spid="60" grpId="3" animBg="1"/>
      <p:bldP spid="60" grpId="4" bldLvl="0" animBg="1"/>
      <p:bldP spid="64" grpId="0"/>
      <p:bldP spid="65" grpId="0" animBg="1"/>
      <p:bldP spid="65" grpId="1" animBg="1"/>
      <p:bldP spid="65" grpId="2" bldLvl="0" animBg="1"/>
      <p:bldP spid="65" grpId="3" animBg="1"/>
      <p:bldP spid="65" grpId="4" bldLvl="0" animBg="1"/>
      <p:bldP spid="66" grpId="0" animBg="1"/>
      <p:bldP spid="66" grpId="1" animBg="1"/>
      <p:bldP spid="66" grpId="2" bldLvl="0" animBg="1"/>
      <p:bldP spid="66" grpId="3" animBg="1"/>
      <p:bldP spid="66" grpId="4" bldLvl="0" animBg="1"/>
      <p:bldP spid="67" grpId="0"/>
      <p:bldP spid="68" grpId="0"/>
      <p:bldP spid="71" grpId="0" animBg="1"/>
      <p:bldP spid="71" grpId="1" animBg="1"/>
      <p:bldP spid="71" grpId="2" bldLvl="0" animBg="1"/>
      <p:bldP spid="71" grpId="3" animBg="1"/>
      <p:bldP spid="71" grpId="4" bldLvl="0" animBg="1"/>
      <p:bldP spid="72" grpId="0" animBg="1"/>
      <p:bldP spid="72" grpId="1" animBg="1"/>
      <p:bldP spid="72" grpId="2" bldLvl="0" animBg="1"/>
      <p:bldP spid="72" grpId="3" animBg="1"/>
      <p:bldP spid="72" grpId="4" bldLvl="0" animBg="1"/>
      <p:bldP spid="75" grpId="0" animBg="1"/>
      <p:bldP spid="75" grpId="1" animBg="1"/>
      <p:bldP spid="75" grpId="2" bldLvl="0" animBg="1"/>
      <p:bldP spid="75" grpId="3" animBg="1"/>
      <p:bldP spid="75" grpId="4" bldLvl="0" animBg="1"/>
      <p:bldP spid="76" grpId="0"/>
      <p:bldP spid="79" grpId="0" animBg="1"/>
      <p:bldP spid="79" grpId="1" animBg="1"/>
      <p:bldP spid="79" grpId="2" bldLvl="0" animBg="1"/>
      <p:bldP spid="79" grpId="3" animBg="1"/>
      <p:bldP spid="79" grpId="4" bldLvl="0" animBg="1"/>
      <p:bldP spid="80" grpId="0" bldLvl="0" animBg="1"/>
      <p:bldP spid="81" grpId="0"/>
      <p:bldP spid="82" grpId="0" animBg="1"/>
      <p:bldP spid="82" grpId="1" animBg="1"/>
      <p:bldP spid="82" grpId="2" bldLvl="0" animBg="1"/>
      <p:bldP spid="82" grpId="3" animBg="1"/>
      <p:bldP spid="82" grpId="4" bldLvl="0" animBg="1"/>
      <p:bldP spid="83" grpId="0" animBg="1"/>
      <p:bldP spid="83" grpId="1" animBg="1"/>
      <p:bldP spid="83" grpId="2" bldLvl="0" animBg="1"/>
      <p:bldP spid="83" grpId="3" animBg="1"/>
      <p:bldP spid="83" grpId="4" bldLvl="0" animBg="1"/>
      <p:bldP spid="86" grpId="0"/>
      <p:bldP spid="87" grpId="0" animBg="1"/>
      <p:bldP spid="87" grpId="1" animBg="1"/>
      <p:bldP spid="87" grpId="2" bldLvl="0" animBg="1"/>
      <p:bldP spid="87" grpId="3" animBg="1"/>
      <p:bldP spid="87" grpId="4"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59740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GT1"/>
          <p:cNvSpPr/>
          <p:nvPr>
            <p:custDataLst>
              <p:tags r:id="rId1"/>
            </p:custDataLst>
          </p:nvPr>
        </p:nvSpPr>
        <p:spPr bwMode="auto">
          <a:xfrm>
            <a:off x="5838371" y="1147534"/>
            <a:ext cx="1247321" cy="1249918"/>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8000" i="1" kern="0" dirty="0" smtClean="0">
                <a:solidFill>
                  <a:srgbClr val="C00000"/>
                </a:solidFill>
                <a:latin typeface="Impact" panose="020B0806030902050204" pitchFamily="34" charset="0"/>
              </a:rPr>
              <a:t>5</a:t>
            </a:r>
            <a:endParaRPr lang="en-US" altLang="zh-CN" sz="8000" i="1" kern="0" dirty="0">
              <a:solidFill>
                <a:srgbClr val="C00000"/>
              </a:solidFill>
              <a:latin typeface="Impact" panose="020B0806030902050204" pitchFamily="34" charset="0"/>
            </a:endParaRPr>
          </a:p>
        </p:txBody>
      </p:sp>
      <p:sp>
        <p:nvSpPr>
          <p:cNvPr id="3" name="圆角矩形 2"/>
          <p:cNvSpPr/>
          <p:nvPr/>
        </p:nvSpPr>
        <p:spPr>
          <a:xfrm>
            <a:off x="4883150" y="2687497"/>
            <a:ext cx="3157764" cy="5950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zh-CN" altLang="en-US" sz="28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相关问题解答</a:t>
            </a:r>
            <a:endParaRPr lang="zh-CN" altLang="en-US" sz="28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6" cstate="print"/>
          <a:stretch>
            <a:fillRect/>
          </a:stretch>
        </p:blipFill>
        <p:spPr>
          <a:xfrm>
            <a:off x="0" y="-6985"/>
            <a:ext cx="9144000" cy="5157470"/>
          </a:xfrm>
          <a:prstGeom prst="rect">
            <a:avLst/>
          </a:prstGeom>
        </p:spPr>
      </p:pic>
      <p:sp>
        <p:nvSpPr>
          <p:cNvPr id="58" name="PA_文本框 5"/>
          <p:cNvSpPr txBox="1"/>
          <p:nvPr>
            <p:custDataLst>
              <p:tags r:id="rId1"/>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2243636" y="3483429"/>
            <a:ext cx="1257210" cy="9254"/>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9" name="Oval 42"/>
          <p:cNvSpPr>
            <a:spLocks noChangeArrowheads="1"/>
          </p:cNvSpPr>
          <p:nvPr/>
        </p:nvSpPr>
        <p:spPr bwMode="auto">
          <a:xfrm>
            <a:off x="1033780" y="129349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a:off x="2155825" y="1845946"/>
            <a:ext cx="1345021" cy="898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29" name="图片 28" descr="3Dxiaorenhewenhaotupian_1019423_small"/>
          <p:cNvPicPr>
            <a:picLocks noChangeAspect="1"/>
          </p:cNvPicPr>
          <p:nvPr/>
        </p:nvPicPr>
        <p:blipFill>
          <a:blip r:embed="rId7" cstate="print"/>
          <a:stretch>
            <a:fillRect/>
          </a:stretch>
        </p:blipFill>
        <p:spPr>
          <a:xfrm>
            <a:off x="1176020" y="1495425"/>
            <a:ext cx="805180" cy="697865"/>
          </a:xfrm>
          <a:prstGeom prst="rect">
            <a:avLst/>
          </a:prstGeom>
        </p:spPr>
      </p:pic>
      <p:sp>
        <p:nvSpPr>
          <p:cNvPr id="55" name="Oval 42"/>
          <p:cNvSpPr>
            <a:spLocks noChangeArrowheads="1"/>
          </p:cNvSpPr>
          <p:nvPr/>
        </p:nvSpPr>
        <p:spPr bwMode="auto">
          <a:xfrm>
            <a:off x="1097643" y="2934516"/>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5"/>
          <p:cNvSpPr>
            <a:spLocks noEditPoints="1"/>
          </p:cNvSpPr>
          <p:nvPr/>
        </p:nvSpPr>
        <p:spPr bwMode="auto">
          <a:xfrm>
            <a:off x="1349194" y="3098800"/>
            <a:ext cx="638175" cy="69596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570848" y="1310398"/>
            <a:ext cx="4676169" cy="108204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PA_文本框 5"/>
          <p:cNvSpPr txBox="1"/>
          <p:nvPr>
            <p:custDataLst>
              <p:tags r:id="rId2"/>
            </p:custDataLst>
          </p:nvPr>
        </p:nvSpPr>
        <p:spPr>
          <a:xfrm>
            <a:off x="3561143" y="1613585"/>
            <a:ext cx="2659702" cy="461665"/>
          </a:xfrm>
          <a:prstGeom prst="rect">
            <a:avLst/>
          </a:prstGeom>
          <a:noFill/>
        </p:spPr>
        <p:txBody>
          <a:bodyPr wrap="none" rtlCol="0">
            <a:spAutoFit/>
          </a:bodyPr>
          <a:lstStyle/>
          <a:p>
            <a:pPr algn="l"/>
            <a:r>
              <a:rPr lang="zh-CN" altLang="en-US" sz="2400" b="1" dirty="0" smtClean="0">
                <a:solidFill>
                  <a:schemeClr val="tx1">
                    <a:lumMod val="65000"/>
                    <a:lumOff val="35000"/>
                  </a:schemeClr>
                </a:solidFill>
                <a:effectLst/>
                <a:latin typeface="黑体" panose="02010609060101010101" charset="-122"/>
                <a:ea typeface="黑体" panose="02010609060101010101" charset="-122"/>
              </a:rPr>
              <a:t>什么是兵役登记？</a:t>
            </a:r>
          </a:p>
        </p:txBody>
      </p:sp>
      <p:sp>
        <p:nvSpPr>
          <p:cNvPr id="13" name="矩形 12"/>
          <p:cNvSpPr/>
          <p:nvPr/>
        </p:nvSpPr>
        <p:spPr>
          <a:xfrm>
            <a:off x="3557784" y="2769085"/>
            <a:ext cx="4632627" cy="1445864"/>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PA_文本框 5"/>
          <p:cNvSpPr txBox="1"/>
          <p:nvPr>
            <p:custDataLst>
              <p:tags r:id="rId3"/>
            </p:custDataLst>
          </p:nvPr>
        </p:nvSpPr>
        <p:spPr>
          <a:xfrm>
            <a:off x="3674382" y="2846252"/>
            <a:ext cx="4692015" cy="1310640"/>
          </a:xfrm>
          <a:prstGeom prst="rect">
            <a:avLst/>
          </a:prstGeom>
          <a:noFill/>
          <a:ln>
            <a:noFill/>
          </a:ln>
        </p:spPr>
        <p:txBody>
          <a:bodyPr wrap="square" rtlCol="0">
            <a:spAutoFit/>
          </a:bodyPr>
          <a:lstStyle/>
          <a:p>
            <a:r>
              <a:rPr sz="2000" b="1" dirty="0">
                <a:solidFill>
                  <a:srgbClr val="00B050"/>
                </a:solidFill>
                <a:effectLst/>
                <a:latin typeface="黑体" panose="02010609060101010101" charset="-122"/>
                <a:ea typeface="黑体" panose="02010609060101010101" charset="-122"/>
              </a:rPr>
              <a:t>兵役登记是法律规定的一项兵役工作制度，并不意味着就一定要到部队服现役，而是国家依法对适龄公民进行登记注册管理的工作。</a:t>
            </a:r>
          </a:p>
        </p:txBody>
      </p:sp>
    </p:spTree>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ppt_w</p:attrName>
                                        </p:attrNameLst>
                                      </p:cBhvr>
                                      <p:tavLst>
                                        <p:tav tm="0" fmla="#ppt_w*sin(2.5*pi*$)">
                                          <p:val>
                                            <p:fltVal val="0"/>
                                          </p:val>
                                        </p:tav>
                                        <p:tav tm="100000">
                                          <p:val>
                                            <p:fltVal val="1"/>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2"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2000"/>
                                        <p:tgtEl>
                                          <p:spTgt spid="28"/>
                                        </p:tgtEl>
                                      </p:cBhvr>
                                    </p:animEffect>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anim calcmode="lin" valueType="num">
                                      <p:cBhvr>
                                        <p:cTn id="33" dur="500" fill="hold"/>
                                        <p:tgtEl>
                                          <p:spTgt spid="55"/>
                                        </p:tgtEl>
                                        <p:attrNameLst>
                                          <p:attrName>ppt_w</p:attrName>
                                        </p:attrNameLst>
                                      </p:cBhvr>
                                      <p:tavLst>
                                        <p:tav tm="0" fmla="#ppt_w*sin(2.5*pi*$)">
                                          <p:val>
                                            <p:fltVal val="0"/>
                                          </p:val>
                                        </p:tav>
                                        <p:tav tm="100000">
                                          <p:val>
                                            <p:fltVal val="1"/>
                                          </p:val>
                                        </p:tav>
                                      </p:tavLst>
                                    </p:anim>
                                    <p:anim calcmode="lin" valueType="num">
                                      <p:cBhvr>
                                        <p:cTn id="34" dur="500" fill="hold"/>
                                        <p:tgtEl>
                                          <p:spTgt spid="5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ppt_w</p:attrName>
                                        </p:attrNameLst>
                                      </p:cBhvr>
                                      <p:tavLst>
                                        <p:tav tm="0" fmla="#ppt_w*sin(2.5*pi*$)">
                                          <p:val>
                                            <p:fltVal val="0"/>
                                          </p:val>
                                        </p:tav>
                                        <p:tav tm="100000">
                                          <p:val>
                                            <p:fltVal val="1"/>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bldLvl="0" animBg="1"/>
      <p:bldP spid="55" grpId="0" bldLvl="0" animBg="1"/>
      <p:bldP spid="46" grpId="0" bldLvl="0" animBg="1"/>
      <p:bldP spid="12" grpId="0" bldLvl="0" animBg="1"/>
      <p:bldP spid="28" grpId="0"/>
      <p:bldP spid="13" grpId="0" bldLvl="0" animBg="1"/>
      <p:bldP spid="5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6" cstate="print"/>
          <a:stretch>
            <a:fillRect/>
          </a:stretch>
        </p:blipFill>
        <p:spPr>
          <a:xfrm>
            <a:off x="0" y="-6985"/>
            <a:ext cx="9144000" cy="5157470"/>
          </a:xfrm>
          <a:prstGeom prst="rect">
            <a:avLst/>
          </a:prstGeom>
        </p:spPr>
      </p:pic>
      <p:sp>
        <p:nvSpPr>
          <p:cNvPr id="58" name="PA_文本框 5"/>
          <p:cNvSpPr txBox="1"/>
          <p:nvPr>
            <p:custDataLst>
              <p:tags r:id="rId1"/>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2211705" y="3486785"/>
            <a:ext cx="1247775" cy="14605"/>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9" name="Oval 42"/>
          <p:cNvSpPr>
            <a:spLocks noChangeArrowheads="1"/>
          </p:cNvSpPr>
          <p:nvPr/>
        </p:nvSpPr>
        <p:spPr bwMode="auto">
          <a:xfrm>
            <a:off x="1033780" y="129349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flipV="1">
            <a:off x="2155825" y="1843405"/>
            <a:ext cx="1277620" cy="254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29" name="图片 28" descr="3Dxiaorenhewenhaotupian_1019423_small"/>
          <p:cNvPicPr>
            <a:picLocks noChangeAspect="1"/>
          </p:cNvPicPr>
          <p:nvPr/>
        </p:nvPicPr>
        <p:blipFill>
          <a:blip r:embed="rId7" cstate="print"/>
          <a:stretch>
            <a:fillRect/>
          </a:stretch>
        </p:blipFill>
        <p:spPr>
          <a:xfrm>
            <a:off x="1176020" y="1495425"/>
            <a:ext cx="805180" cy="697865"/>
          </a:xfrm>
          <a:prstGeom prst="rect">
            <a:avLst/>
          </a:prstGeom>
        </p:spPr>
      </p:pic>
      <p:sp>
        <p:nvSpPr>
          <p:cNvPr id="55" name="Oval 42"/>
          <p:cNvSpPr>
            <a:spLocks noChangeArrowheads="1"/>
          </p:cNvSpPr>
          <p:nvPr/>
        </p:nvSpPr>
        <p:spPr bwMode="auto">
          <a:xfrm>
            <a:off x="1065954" y="2934758"/>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5"/>
          <p:cNvSpPr>
            <a:spLocks noEditPoints="1"/>
          </p:cNvSpPr>
          <p:nvPr/>
        </p:nvSpPr>
        <p:spPr bwMode="auto">
          <a:xfrm>
            <a:off x="1325245" y="3107266"/>
            <a:ext cx="638175" cy="69596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477715" y="1310397"/>
            <a:ext cx="4963552" cy="10941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PA_文本框 5"/>
          <p:cNvSpPr txBox="1"/>
          <p:nvPr>
            <p:custDataLst>
              <p:tags r:id="rId2"/>
            </p:custDataLst>
          </p:nvPr>
        </p:nvSpPr>
        <p:spPr>
          <a:xfrm>
            <a:off x="3561143" y="1613585"/>
            <a:ext cx="5134739" cy="461665"/>
          </a:xfrm>
          <a:prstGeom prst="rect">
            <a:avLst/>
          </a:prstGeom>
          <a:noFill/>
        </p:spPr>
        <p:txBody>
          <a:bodyPr wrap="none" rtlCol="0">
            <a:spAutoFit/>
          </a:bodyPr>
          <a:lstStyle/>
          <a:p>
            <a:r>
              <a:rPr lang="zh-CN" altLang="en-US" sz="2400" b="1" dirty="0" smtClean="0">
                <a:solidFill>
                  <a:schemeClr val="tx1">
                    <a:lumMod val="65000"/>
                    <a:lumOff val="35000"/>
                  </a:schemeClr>
                </a:solidFill>
                <a:effectLst/>
                <a:latin typeface="黑体" panose="02010609060101010101" charset="-122"/>
                <a:ea typeface="黑体" panose="02010609060101010101" charset="-122"/>
              </a:rPr>
              <a:t>我不打算参军，还需要兵役登记吗？</a:t>
            </a:r>
          </a:p>
        </p:txBody>
      </p:sp>
      <p:sp>
        <p:nvSpPr>
          <p:cNvPr id="13" name="矩形 12"/>
          <p:cNvSpPr/>
          <p:nvPr/>
        </p:nvSpPr>
        <p:spPr>
          <a:xfrm>
            <a:off x="3477715" y="2919064"/>
            <a:ext cx="4963552" cy="121266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PA_文本框 5"/>
          <p:cNvSpPr txBox="1"/>
          <p:nvPr>
            <p:custDataLst>
              <p:tags r:id="rId3"/>
            </p:custDataLst>
          </p:nvPr>
        </p:nvSpPr>
        <p:spPr>
          <a:xfrm>
            <a:off x="3538432" y="2912534"/>
            <a:ext cx="4692015" cy="1188720"/>
          </a:xfrm>
          <a:prstGeom prst="rect">
            <a:avLst/>
          </a:prstGeom>
          <a:noFill/>
          <a:ln>
            <a:noFill/>
          </a:ln>
        </p:spPr>
        <p:txBody>
          <a:bodyPr wrap="square" rtlCol="0">
            <a:spAutoFit/>
          </a:bodyPr>
          <a:lstStyle/>
          <a:p>
            <a:r>
              <a:rPr sz="2400" b="1" dirty="0" err="1" smtClean="0">
                <a:solidFill>
                  <a:srgbClr val="00B050"/>
                </a:solidFill>
                <a:effectLst/>
                <a:latin typeface="黑体" panose="02010609060101010101" charset="-122"/>
                <a:ea typeface="黑体" panose="02010609060101010101" charset="-122"/>
              </a:rPr>
              <a:t>无论</a:t>
            </a:r>
            <a:r>
              <a:rPr lang="zh-CN" altLang="en-US" sz="2400" b="1" dirty="0" smtClean="0">
                <a:solidFill>
                  <a:srgbClr val="00B050"/>
                </a:solidFill>
                <a:effectLst/>
                <a:latin typeface="黑体" panose="02010609060101010101" charset="-122"/>
                <a:ea typeface="黑体" panose="02010609060101010101" charset="-122"/>
              </a:rPr>
              <a:t>是否</a:t>
            </a:r>
            <a:r>
              <a:rPr sz="2400" b="1" dirty="0" err="1" smtClean="0">
                <a:solidFill>
                  <a:srgbClr val="00B050"/>
                </a:solidFill>
                <a:effectLst/>
                <a:latin typeface="黑体" panose="02010609060101010101" charset="-122"/>
                <a:ea typeface="黑体" panose="02010609060101010101" charset="-122"/>
              </a:rPr>
              <a:t>参军</a:t>
            </a:r>
            <a:r>
              <a:rPr lang="zh-CN" sz="2400" b="1" dirty="0">
                <a:solidFill>
                  <a:srgbClr val="00B050"/>
                </a:solidFill>
                <a:effectLst/>
                <a:latin typeface="黑体" panose="02010609060101010101" charset="-122"/>
                <a:ea typeface="黑体" panose="02010609060101010101" charset="-122"/>
              </a:rPr>
              <a:t>，</a:t>
            </a:r>
            <a:r>
              <a:rPr sz="2400" b="1" dirty="0">
                <a:solidFill>
                  <a:srgbClr val="00B050"/>
                </a:solidFill>
                <a:effectLst/>
                <a:latin typeface="黑体" panose="02010609060101010101" charset="-122"/>
                <a:ea typeface="黑体" panose="02010609060101010101" charset="-122"/>
              </a:rPr>
              <a:t>适龄男性公民都应按时进行登记或核验，自觉履行法定义务。</a:t>
            </a:r>
          </a:p>
        </p:txBody>
      </p:sp>
    </p:spTree>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ppt_w</p:attrName>
                                        </p:attrNameLst>
                                      </p:cBhvr>
                                      <p:tavLst>
                                        <p:tav tm="0" fmla="#ppt_w*sin(2.5*pi*$)">
                                          <p:val>
                                            <p:fltVal val="0"/>
                                          </p:val>
                                        </p:tav>
                                        <p:tav tm="100000">
                                          <p:val>
                                            <p:fltVal val="1"/>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2000"/>
                                        <p:tgtEl>
                                          <p:spTgt spid="28"/>
                                        </p:tgtEl>
                                      </p:cBhvr>
                                    </p:animEffect>
                                  </p:childTnLst>
                                </p:cTn>
                              </p:par>
                            </p:childTnLst>
                          </p:cTn>
                        </p:par>
                        <p:par>
                          <p:cTn id="30" fill="hold">
                            <p:stCondLst>
                              <p:cond delay="3500"/>
                            </p:stCondLst>
                            <p:childTnLst>
                              <p:par>
                                <p:cTn id="31" presetID="45"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anim calcmode="lin" valueType="num">
                                      <p:cBhvr>
                                        <p:cTn id="34" dur="500" fill="hold"/>
                                        <p:tgtEl>
                                          <p:spTgt spid="55"/>
                                        </p:tgtEl>
                                        <p:attrNameLst>
                                          <p:attrName>ppt_w</p:attrName>
                                        </p:attrNameLst>
                                      </p:cBhvr>
                                      <p:tavLst>
                                        <p:tav tm="0" fmla="#ppt_w*sin(2.5*pi*$)">
                                          <p:val>
                                            <p:fltVal val="0"/>
                                          </p:val>
                                        </p:tav>
                                        <p:tav tm="100000">
                                          <p:val>
                                            <p:fltVal val="1"/>
                                          </p:val>
                                        </p:tav>
                                      </p:tavLst>
                                    </p:anim>
                                    <p:anim calcmode="lin" valueType="num">
                                      <p:cBhvr>
                                        <p:cTn id="35" dur="500" fill="hold"/>
                                        <p:tgtEl>
                                          <p:spTgt spid="55"/>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ppt_w</p:attrName>
                                        </p:attrNameLst>
                                      </p:cBhvr>
                                      <p:tavLst>
                                        <p:tav tm="0" fmla="#ppt_w*sin(2.5*pi*$)">
                                          <p:val>
                                            <p:fltVal val="0"/>
                                          </p:val>
                                        </p:tav>
                                        <p:tav tm="100000">
                                          <p:val>
                                            <p:fltVal val="1"/>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childTnLst>
                                </p:cTn>
                              </p:par>
                            </p:childTnLst>
                          </p:cTn>
                        </p:par>
                        <p:par>
                          <p:cTn id="41" fill="hold">
                            <p:stCondLst>
                              <p:cond delay="4000"/>
                            </p:stCondLst>
                            <p:childTnLst>
                              <p:par>
                                <p:cTn id="42" presetID="1" presetClass="entr" presetSubtype="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bldLvl="0" animBg="1"/>
      <p:bldP spid="55" grpId="0" bldLvl="0" animBg="1"/>
      <p:bldP spid="46" grpId="0" bldLvl="0" animBg="1"/>
      <p:bldP spid="12" grpId="0" bldLvl="0" animBg="1"/>
      <p:bldP spid="28" grpId="0"/>
      <p:bldP spid="13" grpId="0" bldLvl="0" animBg="1"/>
      <p:bldP spid="50"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6" cstate="print"/>
          <a:stretch>
            <a:fillRect/>
          </a:stretch>
        </p:blipFill>
        <p:spPr>
          <a:xfrm>
            <a:off x="0" y="-6985"/>
            <a:ext cx="9144000" cy="5157470"/>
          </a:xfrm>
          <a:prstGeom prst="rect">
            <a:avLst/>
          </a:prstGeom>
        </p:spPr>
      </p:pic>
      <p:sp>
        <p:nvSpPr>
          <p:cNvPr id="58" name="PA_文本框 5"/>
          <p:cNvSpPr txBox="1"/>
          <p:nvPr>
            <p:custDataLst>
              <p:tags r:id="rId1"/>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2262505" y="3496733"/>
            <a:ext cx="1208828" cy="4658"/>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9" name="Oval 42"/>
          <p:cNvSpPr>
            <a:spLocks noChangeArrowheads="1"/>
          </p:cNvSpPr>
          <p:nvPr/>
        </p:nvSpPr>
        <p:spPr bwMode="auto">
          <a:xfrm>
            <a:off x="1033780" y="129349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flipV="1">
            <a:off x="2155825" y="1843405"/>
            <a:ext cx="1277620" cy="254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29" name="图片 28" descr="3Dxiaorenhewenhaotupian_1019423_small"/>
          <p:cNvPicPr>
            <a:picLocks noChangeAspect="1"/>
          </p:cNvPicPr>
          <p:nvPr/>
        </p:nvPicPr>
        <p:blipFill>
          <a:blip r:embed="rId7" cstate="print"/>
          <a:stretch>
            <a:fillRect/>
          </a:stretch>
        </p:blipFill>
        <p:spPr>
          <a:xfrm>
            <a:off x="1176020" y="1495425"/>
            <a:ext cx="805180" cy="697865"/>
          </a:xfrm>
          <a:prstGeom prst="rect">
            <a:avLst/>
          </a:prstGeom>
        </p:spPr>
      </p:pic>
      <p:sp>
        <p:nvSpPr>
          <p:cNvPr id="55" name="Oval 42"/>
          <p:cNvSpPr>
            <a:spLocks noChangeArrowheads="1"/>
          </p:cNvSpPr>
          <p:nvPr/>
        </p:nvSpPr>
        <p:spPr bwMode="auto">
          <a:xfrm>
            <a:off x="1116754" y="294322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5"/>
          <p:cNvSpPr>
            <a:spLocks noEditPoints="1"/>
          </p:cNvSpPr>
          <p:nvPr/>
        </p:nvSpPr>
        <p:spPr bwMode="auto">
          <a:xfrm>
            <a:off x="1342178" y="3098800"/>
            <a:ext cx="638175" cy="69596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477715" y="1251131"/>
            <a:ext cx="4963552" cy="10941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PA_文本框 5"/>
          <p:cNvSpPr txBox="1"/>
          <p:nvPr>
            <p:custDataLst>
              <p:tags r:id="rId2"/>
            </p:custDataLst>
          </p:nvPr>
        </p:nvSpPr>
        <p:spPr>
          <a:xfrm>
            <a:off x="3561143" y="1613585"/>
            <a:ext cx="4825360" cy="461665"/>
          </a:xfrm>
          <a:prstGeom prst="rect">
            <a:avLst/>
          </a:prstGeom>
          <a:noFill/>
        </p:spPr>
        <p:txBody>
          <a:bodyPr wrap="none" rtlCol="0">
            <a:spAutoFit/>
          </a:bodyPr>
          <a:lstStyle/>
          <a:p>
            <a:r>
              <a:rPr lang="zh-CN" altLang="en-US" sz="2400" b="1" dirty="0" smtClean="0">
                <a:solidFill>
                  <a:schemeClr val="tx1">
                    <a:lumMod val="65000"/>
                    <a:lumOff val="35000"/>
                  </a:schemeClr>
                </a:solidFill>
                <a:effectLst/>
                <a:latin typeface="黑体" panose="02010609060101010101" charset="-122"/>
                <a:ea typeface="黑体" panose="02010609060101010101" charset="-122"/>
              </a:rPr>
              <a:t>我去年登记了，今年还要登记吗？</a:t>
            </a:r>
          </a:p>
        </p:txBody>
      </p:sp>
      <p:sp>
        <p:nvSpPr>
          <p:cNvPr id="13" name="矩形 12"/>
          <p:cNvSpPr/>
          <p:nvPr/>
        </p:nvSpPr>
        <p:spPr>
          <a:xfrm>
            <a:off x="3486182" y="2910597"/>
            <a:ext cx="4963552" cy="10941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PA_文本框 5"/>
          <p:cNvSpPr txBox="1"/>
          <p:nvPr>
            <p:custDataLst>
              <p:tags r:id="rId3"/>
            </p:custDataLst>
          </p:nvPr>
        </p:nvSpPr>
        <p:spPr>
          <a:xfrm>
            <a:off x="3642995" y="3218180"/>
            <a:ext cx="4938943" cy="457200"/>
          </a:xfrm>
          <a:prstGeom prst="rect">
            <a:avLst/>
          </a:prstGeom>
          <a:noFill/>
          <a:ln>
            <a:noFill/>
          </a:ln>
        </p:spPr>
        <p:txBody>
          <a:bodyPr wrap="square" rtlCol="0">
            <a:spAutoFit/>
          </a:bodyPr>
          <a:lstStyle/>
          <a:p>
            <a:r>
              <a:rPr lang="zh-CN" sz="2400" b="1" dirty="0">
                <a:solidFill>
                  <a:srgbClr val="00B050"/>
                </a:solidFill>
                <a:effectLst/>
                <a:latin typeface="黑体" panose="02010609060101010101" charset="-122"/>
                <a:ea typeface="黑体" panose="02010609060101010101" charset="-122"/>
              </a:rPr>
              <a:t>未超过年龄，每年</a:t>
            </a:r>
            <a:r>
              <a:rPr sz="2400" b="1" dirty="0">
                <a:solidFill>
                  <a:srgbClr val="00B050"/>
                </a:solidFill>
                <a:effectLst/>
                <a:latin typeface="黑体" panose="02010609060101010101" charset="-122"/>
                <a:ea typeface="黑体" panose="02010609060101010101" charset="-122"/>
              </a:rPr>
              <a:t>都</a:t>
            </a:r>
            <a:r>
              <a:rPr lang="zh-CN" sz="2400" b="1" dirty="0">
                <a:solidFill>
                  <a:srgbClr val="00B050"/>
                </a:solidFill>
                <a:effectLst/>
                <a:latin typeface="黑体" panose="02010609060101010101" charset="-122"/>
                <a:ea typeface="黑体" panose="02010609060101010101" charset="-122"/>
              </a:rPr>
              <a:t>要进行核验</a:t>
            </a:r>
            <a:r>
              <a:rPr sz="2400" b="1" dirty="0">
                <a:solidFill>
                  <a:srgbClr val="00B050"/>
                </a:solidFill>
                <a:effectLst/>
                <a:latin typeface="黑体" panose="02010609060101010101" charset="-122"/>
                <a:ea typeface="黑体" panose="02010609060101010101" charset="-122"/>
              </a:rPr>
              <a:t>。</a:t>
            </a:r>
          </a:p>
        </p:txBody>
      </p:sp>
    </p:spTree>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ppt_w</p:attrName>
                                        </p:attrNameLst>
                                      </p:cBhvr>
                                      <p:tavLst>
                                        <p:tav tm="0" fmla="#ppt_w*sin(2.5*pi*$)">
                                          <p:val>
                                            <p:fltVal val="0"/>
                                          </p:val>
                                        </p:tav>
                                        <p:tav tm="100000">
                                          <p:val>
                                            <p:fltVal val="1"/>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000"/>
                                        <p:tgtEl>
                                          <p:spTgt spid="28"/>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anim calcmode="lin" valueType="num">
                                      <p:cBhvr>
                                        <p:cTn id="33" dur="500" fill="hold"/>
                                        <p:tgtEl>
                                          <p:spTgt spid="55"/>
                                        </p:tgtEl>
                                        <p:attrNameLst>
                                          <p:attrName>ppt_w</p:attrName>
                                        </p:attrNameLst>
                                      </p:cBhvr>
                                      <p:tavLst>
                                        <p:tav tm="0" fmla="#ppt_w*sin(2.5*pi*$)">
                                          <p:val>
                                            <p:fltVal val="0"/>
                                          </p:val>
                                        </p:tav>
                                        <p:tav tm="100000">
                                          <p:val>
                                            <p:fltVal val="1"/>
                                          </p:val>
                                        </p:tav>
                                      </p:tavLst>
                                    </p:anim>
                                    <p:anim calcmode="lin" valueType="num">
                                      <p:cBhvr>
                                        <p:cTn id="34" dur="500" fill="hold"/>
                                        <p:tgtEl>
                                          <p:spTgt spid="5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ppt_w</p:attrName>
                                        </p:attrNameLst>
                                      </p:cBhvr>
                                      <p:tavLst>
                                        <p:tav tm="0" fmla="#ppt_w*sin(2.5*pi*$)">
                                          <p:val>
                                            <p:fltVal val="0"/>
                                          </p:val>
                                        </p:tav>
                                        <p:tav tm="100000">
                                          <p:val>
                                            <p:fltVal val="1"/>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bldLvl="0" animBg="1"/>
      <p:bldP spid="55" grpId="0" bldLvl="0" animBg="1"/>
      <p:bldP spid="46" grpId="0" bldLvl="0" animBg="1"/>
      <p:bldP spid="12" grpId="0" bldLvl="0" animBg="1"/>
      <p:bldP spid="28" grpId="0"/>
      <p:bldP spid="13" grpId="0" bldLvl="0" animBg="1"/>
      <p:bldP spid="5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图形1"/>
          <p:cNvPicPr>
            <a:picLocks noChangeAspect="1"/>
          </p:cNvPicPr>
          <p:nvPr/>
        </p:nvPicPr>
        <p:blipFill>
          <a:blip r:embed="rId4" cstate="print"/>
          <a:stretch>
            <a:fillRect/>
          </a:stretch>
        </p:blipFill>
        <p:spPr>
          <a:xfrm>
            <a:off x="-3810" y="-18415"/>
            <a:ext cx="9156065" cy="5180965"/>
          </a:xfrm>
          <a:prstGeom prst="rect">
            <a:avLst/>
          </a:prstGeom>
        </p:spPr>
      </p:pic>
      <p:sp>
        <p:nvSpPr>
          <p:cNvPr id="2" name="Freeform 7"/>
          <p:cNvSpPr/>
          <p:nvPr/>
        </p:nvSpPr>
        <p:spPr bwMode="auto">
          <a:xfrm rot="18900000">
            <a:off x="5426366" y="1363471"/>
            <a:ext cx="1309559"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Malgun Gothic" panose="020B0503020000020004" pitchFamily="34" charset="-127"/>
              <a:cs typeface="+mn-cs"/>
            </a:endParaRPr>
          </a:p>
        </p:txBody>
      </p:sp>
      <p:sp>
        <p:nvSpPr>
          <p:cNvPr id="3" name="Freeform 6"/>
          <p:cNvSpPr/>
          <p:nvPr/>
        </p:nvSpPr>
        <p:spPr bwMode="auto">
          <a:xfrm rot="18900000">
            <a:off x="5914609" y="2312025"/>
            <a:ext cx="1311892"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Malgun Gothic" panose="020B0503020000020004" pitchFamily="34" charset="-127"/>
              <a:cs typeface="+mn-cs"/>
            </a:endParaRPr>
          </a:p>
        </p:txBody>
      </p:sp>
      <p:sp>
        <p:nvSpPr>
          <p:cNvPr id="4" name="Freeform 5"/>
          <p:cNvSpPr/>
          <p:nvPr/>
        </p:nvSpPr>
        <p:spPr bwMode="auto">
          <a:xfrm rot="18900000">
            <a:off x="4968320" y="2802402"/>
            <a:ext cx="1309559"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Malgun Gothic" panose="020B0503020000020004" pitchFamily="34" charset="-127"/>
              <a:cs typeface="+mn-cs"/>
            </a:endParaRPr>
          </a:p>
        </p:txBody>
      </p:sp>
      <p:sp>
        <p:nvSpPr>
          <p:cNvPr id="5" name="Freeform 8"/>
          <p:cNvSpPr/>
          <p:nvPr/>
        </p:nvSpPr>
        <p:spPr bwMode="auto">
          <a:xfrm rot="18900000">
            <a:off x="4478911" y="1853845"/>
            <a:ext cx="1309559"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Malgun Gothic" panose="020B0503020000020004" pitchFamily="34" charset="-127"/>
              <a:cs typeface="+mn-cs"/>
            </a:endParaRPr>
          </a:p>
        </p:txBody>
      </p:sp>
      <p:cxnSp>
        <p:nvCxnSpPr>
          <p:cNvPr id="6" name="직선 연결선 250"/>
          <p:cNvCxnSpPr/>
          <p:nvPr/>
        </p:nvCxnSpPr>
        <p:spPr>
          <a:xfrm>
            <a:off x="4207691" y="2259094"/>
            <a:ext cx="244704"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4261348" y="3959818"/>
            <a:ext cx="893799"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6512287" y="1532117"/>
            <a:ext cx="1069515"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7241756" y="3235319"/>
            <a:ext cx="340046"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582100" y="1427640"/>
            <a:ext cx="2325208" cy="2553834"/>
          </a:xfrm>
          <a:prstGeom prst="rect">
            <a:avLst/>
          </a:prstGeom>
        </p:spPr>
        <p:txBody>
          <a:bodyPr vert="horz" lIns="68571" tIns="34285" rIns="68571" bIns="34285"/>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fontAlgn="auto">
              <a:lnSpc>
                <a:spcPct val="150000"/>
              </a:lnSpc>
              <a:spcBef>
                <a:spcPts val="0"/>
              </a:spcBef>
              <a:spcAft>
                <a:spcPts val="0"/>
              </a:spcAft>
              <a:buClrTx/>
              <a:buSzTx/>
              <a:buFont typeface="Arial" panose="020B0604020202020204"/>
              <a:buNone/>
              <a:defRPr/>
            </a:pPr>
            <a:r>
              <a:rPr lang="en-US" altLang="zh-CN" sz="12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12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兵役登记是对符合服兵役年龄的公民进行的注册管理，是法律规定的一项兵役工作制度，目的在于掌握适龄公民的数量、质量和分布情况，摸清适龄公民政治、身体和文化状况，依法确定应征、免征、缓征、不得征集等结论，并从中选定预征对象，为组织公民服兵役做准备。是加强武装力量建设的一项重要工作。</a:t>
            </a:r>
            <a:endParaRPr kumimoji="0" lang="zh-CN" altLang="en-US" sz="12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V="1">
            <a:off x="3059832" y="1298198"/>
            <a:ext cx="0" cy="3361784"/>
          </a:xfrm>
          <a:prstGeom prst="line">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3237720" y="2077421"/>
            <a:ext cx="847090" cy="295275"/>
          </a:xfrm>
          <a:prstGeom prst="rect">
            <a:avLst/>
          </a:prstGeom>
          <a:noFill/>
          <a:ln w="9525">
            <a:noFill/>
            <a:miter lim="800000"/>
          </a:ln>
        </p:spPr>
        <p:txBody>
          <a:bodyPr wrap="none" lIns="68571" tIns="34285" rIns="68571" bIns="34285">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工作制度</a:t>
            </a:r>
          </a:p>
        </p:txBody>
      </p:sp>
      <p:sp>
        <p:nvSpPr>
          <p:cNvPr id="13" name="矩形 10"/>
          <p:cNvSpPr>
            <a:spLocks noChangeArrowheads="1"/>
          </p:cNvSpPr>
          <p:nvPr/>
        </p:nvSpPr>
        <p:spPr bwMode="auto">
          <a:xfrm>
            <a:off x="7697039" y="1340231"/>
            <a:ext cx="847090" cy="295275"/>
          </a:xfrm>
          <a:prstGeom prst="rect">
            <a:avLst/>
          </a:prstGeom>
          <a:noFill/>
          <a:ln w="9525">
            <a:noFill/>
            <a:miter lim="800000"/>
          </a:ln>
        </p:spPr>
        <p:txBody>
          <a:bodyPr wrap="none" lIns="68571" tIns="34285" rIns="68571" bIns="34285">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注册管理</a:t>
            </a:r>
          </a:p>
        </p:txBody>
      </p:sp>
      <p:sp>
        <p:nvSpPr>
          <p:cNvPr id="14" name="矩形 10"/>
          <p:cNvSpPr>
            <a:spLocks noChangeArrowheads="1"/>
          </p:cNvSpPr>
          <p:nvPr/>
        </p:nvSpPr>
        <p:spPr bwMode="auto">
          <a:xfrm>
            <a:off x="3295202" y="3686002"/>
            <a:ext cx="847090" cy="295275"/>
          </a:xfrm>
          <a:prstGeom prst="rect">
            <a:avLst/>
          </a:prstGeom>
          <a:noFill/>
          <a:ln w="9525">
            <a:noFill/>
            <a:miter lim="800000"/>
          </a:ln>
        </p:spPr>
        <p:txBody>
          <a:bodyPr wrap="none" lIns="68571" tIns="34285" rIns="68571" bIns="34285">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摸清底数</a:t>
            </a:r>
          </a:p>
        </p:txBody>
      </p:sp>
      <p:sp>
        <p:nvSpPr>
          <p:cNvPr id="15" name="矩形 10"/>
          <p:cNvSpPr>
            <a:spLocks noChangeArrowheads="1"/>
          </p:cNvSpPr>
          <p:nvPr/>
        </p:nvSpPr>
        <p:spPr bwMode="auto">
          <a:xfrm>
            <a:off x="7747821" y="3041574"/>
            <a:ext cx="847090" cy="295275"/>
          </a:xfrm>
          <a:prstGeom prst="rect">
            <a:avLst/>
          </a:prstGeom>
          <a:noFill/>
          <a:ln w="9525">
            <a:noFill/>
            <a:miter lim="800000"/>
          </a:ln>
        </p:spPr>
        <p:txBody>
          <a:bodyPr wrap="none" lIns="68571" tIns="34285" rIns="68571" bIns="34285">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确定对象</a:t>
            </a:r>
          </a:p>
        </p:txBody>
      </p:sp>
      <p:sp>
        <p:nvSpPr>
          <p:cNvPr id="22" name="PA_文本框 5"/>
          <p:cNvSpPr txBox="1"/>
          <p:nvPr>
            <p:custDataLst>
              <p:tags r:id="rId1"/>
            </p:custDataLst>
          </p:nvPr>
        </p:nvSpPr>
        <p:spPr>
          <a:xfrm>
            <a:off x="673782" y="188902"/>
            <a:ext cx="26212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兵役登记目的意义</a:t>
            </a:r>
          </a:p>
        </p:txBody>
      </p:sp>
    </p:spTree>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360"/>
                                          </p:val>
                                        </p:tav>
                                        <p:tav tm="100000">
                                          <p:val>
                                            <p:fltVal val="0"/>
                                          </p:val>
                                        </p:tav>
                                      </p:tavLst>
                                    </p:anim>
                                    <p:animEffect transition="in" filter="fade">
                                      <p:cBhvr>
                                        <p:cTn id="44" dur="500"/>
                                        <p:tgtEl>
                                          <p:spTgt spid="4"/>
                                        </p:tgtEl>
                                      </p:cBhvr>
                                    </p:animEffect>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500"/>
                            </p:stCondLst>
                            <p:childTnLst>
                              <p:par>
                                <p:cTn id="54" presetID="49" presetClass="entr" presetSubtype="0" decel="10000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 calcmode="lin" valueType="num">
                                      <p:cBhvr>
                                        <p:cTn id="58" dur="500" fill="hold"/>
                                        <p:tgtEl>
                                          <p:spTgt spid="3"/>
                                        </p:tgtEl>
                                        <p:attrNameLst>
                                          <p:attrName>style.rotation</p:attrName>
                                        </p:attrNameLst>
                                      </p:cBhvr>
                                      <p:tavLst>
                                        <p:tav tm="0">
                                          <p:val>
                                            <p:fltVal val="360"/>
                                          </p:val>
                                        </p:tav>
                                        <p:tav tm="100000">
                                          <p:val>
                                            <p:fltVal val="0"/>
                                          </p:val>
                                        </p:tav>
                                      </p:tavLst>
                                    </p:anim>
                                    <p:animEffect transition="in" filter="fade">
                                      <p:cBhvr>
                                        <p:cTn id="59" dur="500"/>
                                        <p:tgtEl>
                                          <p:spTgt spid="3"/>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4" grpId="0"/>
      <p:bldP spid="15"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6" cstate="print"/>
          <a:stretch>
            <a:fillRect/>
          </a:stretch>
        </p:blipFill>
        <p:spPr>
          <a:xfrm>
            <a:off x="0" y="-6985"/>
            <a:ext cx="9144000" cy="5157470"/>
          </a:xfrm>
          <a:prstGeom prst="rect">
            <a:avLst/>
          </a:prstGeom>
        </p:spPr>
      </p:pic>
      <p:sp>
        <p:nvSpPr>
          <p:cNvPr id="58" name="PA_文本框 5"/>
          <p:cNvSpPr txBox="1"/>
          <p:nvPr>
            <p:custDataLst>
              <p:tags r:id="rId1"/>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2237105" y="3469851"/>
            <a:ext cx="1247775" cy="14605"/>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9" name="Oval 42"/>
          <p:cNvSpPr>
            <a:spLocks noChangeArrowheads="1"/>
          </p:cNvSpPr>
          <p:nvPr/>
        </p:nvSpPr>
        <p:spPr bwMode="auto">
          <a:xfrm>
            <a:off x="1033780" y="129349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flipV="1">
            <a:off x="2155825" y="1843405"/>
            <a:ext cx="1277620" cy="254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29" name="图片 28" descr="3Dxiaorenhewenhaotupian_1019423_small"/>
          <p:cNvPicPr>
            <a:picLocks noChangeAspect="1"/>
          </p:cNvPicPr>
          <p:nvPr/>
        </p:nvPicPr>
        <p:blipFill>
          <a:blip r:embed="rId7" cstate="print"/>
          <a:stretch>
            <a:fillRect/>
          </a:stretch>
        </p:blipFill>
        <p:spPr>
          <a:xfrm>
            <a:off x="1176020" y="1495425"/>
            <a:ext cx="805180" cy="697865"/>
          </a:xfrm>
          <a:prstGeom prst="rect">
            <a:avLst/>
          </a:prstGeom>
        </p:spPr>
      </p:pic>
      <p:sp>
        <p:nvSpPr>
          <p:cNvPr id="55" name="Oval 42"/>
          <p:cNvSpPr>
            <a:spLocks noChangeArrowheads="1"/>
          </p:cNvSpPr>
          <p:nvPr/>
        </p:nvSpPr>
        <p:spPr bwMode="auto">
          <a:xfrm>
            <a:off x="1099820" y="2934758"/>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5"/>
          <p:cNvSpPr>
            <a:spLocks noEditPoints="1"/>
          </p:cNvSpPr>
          <p:nvPr/>
        </p:nvSpPr>
        <p:spPr bwMode="auto">
          <a:xfrm>
            <a:off x="1342179" y="3098800"/>
            <a:ext cx="638175" cy="69596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460781" y="1284999"/>
            <a:ext cx="4963552" cy="10941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PA_文本框 5"/>
          <p:cNvSpPr txBox="1"/>
          <p:nvPr>
            <p:custDataLst>
              <p:tags r:id="rId2"/>
            </p:custDataLst>
          </p:nvPr>
        </p:nvSpPr>
        <p:spPr>
          <a:xfrm>
            <a:off x="3569609" y="1579719"/>
            <a:ext cx="4515980" cy="461665"/>
          </a:xfrm>
          <a:prstGeom prst="rect">
            <a:avLst/>
          </a:prstGeom>
          <a:noFill/>
        </p:spPr>
        <p:txBody>
          <a:bodyPr wrap="none" rtlCol="0">
            <a:spAutoFit/>
          </a:bodyPr>
          <a:lstStyle/>
          <a:p>
            <a:pPr algn="l"/>
            <a:r>
              <a:rPr lang="zh-CN" altLang="en-US" sz="2400" b="1" dirty="0" smtClean="0">
                <a:solidFill>
                  <a:schemeClr val="tx1">
                    <a:lumMod val="65000"/>
                    <a:lumOff val="35000"/>
                  </a:schemeClr>
                </a:solidFill>
                <a:effectLst/>
                <a:latin typeface="黑体" panose="02010609060101010101" charset="-122"/>
                <a:ea typeface="黑体" panose="02010609060101010101" charset="-122"/>
              </a:rPr>
              <a:t>我省对兵役登记情况怎么查验？</a:t>
            </a:r>
          </a:p>
        </p:txBody>
      </p:sp>
      <p:sp>
        <p:nvSpPr>
          <p:cNvPr id="13" name="矩形 12"/>
          <p:cNvSpPr/>
          <p:nvPr/>
        </p:nvSpPr>
        <p:spPr>
          <a:xfrm>
            <a:off x="3477715" y="2698932"/>
            <a:ext cx="4963552" cy="186460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PA_文本框 5"/>
          <p:cNvSpPr txBox="1"/>
          <p:nvPr>
            <p:custDataLst>
              <p:tags r:id="rId3"/>
            </p:custDataLst>
          </p:nvPr>
        </p:nvSpPr>
        <p:spPr>
          <a:xfrm>
            <a:off x="3492711" y="2720595"/>
            <a:ext cx="4692015" cy="1749197"/>
          </a:xfrm>
          <a:prstGeom prst="rect">
            <a:avLst/>
          </a:prstGeom>
          <a:noFill/>
          <a:ln>
            <a:noFill/>
          </a:ln>
        </p:spPr>
        <p:txBody>
          <a:bodyPr wrap="square" rtlCol="0">
            <a:spAutoFit/>
          </a:bodyPr>
          <a:lstStyle/>
          <a:p>
            <a:pPr fontAlgn="auto">
              <a:lnSpc>
                <a:spcPts val="2200"/>
              </a:lnSpc>
            </a:pPr>
            <a:r>
              <a:rPr sz="1600" dirty="0" err="1">
                <a:solidFill>
                  <a:srgbClr val="00B050"/>
                </a:solidFill>
                <a:effectLst/>
                <a:latin typeface="黑体" panose="02010609060101010101" charset="-122"/>
                <a:ea typeface="黑体" panose="02010609060101010101" charset="-122"/>
              </a:rPr>
              <a:t>目前有三种方式</a:t>
            </a:r>
            <a:r>
              <a:rPr sz="1600" dirty="0" smtClean="0">
                <a:solidFill>
                  <a:srgbClr val="00B050"/>
                </a:solidFill>
                <a:effectLst/>
                <a:latin typeface="黑体" panose="02010609060101010101" charset="-122"/>
                <a:ea typeface="黑体" panose="02010609060101010101" charset="-122"/>
              </a:rPr>
              <a:t>：</a:t>
            </a:r>
            <a:endParaRPr lang="en-US" sz="1600" dirty="0" smtClean="0">
              <a:solidFill>
                <a:srgbClr val="00B050"/>
              </a:solidFill>
              <a:effectLst/>
              <a:latin typeface="黑体" panose="02010609060101010101" charset="-122"/>
              <a:ea typeface="黑体" panose="02010609060101010101" charset="-122"/>
            </a:endParaRPr>
          </a:p>
          <a:p>
            <a:pPr fontAlgn="auto">
              <a:lnSpc>
                <a:spcPts val="2200"/>
              </a:lnSpc>
            </a:pPr>
            <a:r>
              <a:rPr lang="en-US" sz="1600" dirty="0" smtClean="0">
                <a:solidFill>
                  <a:srgbClr val="00B050"/>
                </a:solidFill>
                <a:latin typeface="黑体" panose="02010609060101010101" charset="-122"/>
                <a:ea typeface="黑体" panose="02010609060101010101" charset="-122"/>
              </a:rPr>
              <a:t>    </a:t>
            </a:r>
            <a:r>
              <a:rPr sz="1600" dirty="0" err="1" smtClean="0">
                <a:solidFill>
                  <a:srgbClr val="00B050"/>
                </a:solidFill>
                <a:effectLst/>
                <a:latin typeface="黑体" panose="02010609060101010101" charset="-122"/>
                <a:ea typeface="黑体" panose="02010609060101010101" charset="-122"/>
              </a:rPr>
              <a:t>一是兵役机关发放的</a:t>
            </a:r>
            <a:r>
              <a:rPr sz="1600" dirty="0" err="1">
                <a:solidFill>
                  <a:srgbClr val="00B050"/>
                </a:solidFill>
                <a:effectLst/>
                <a:latin typeface="黑体" panose="02010609060101010101" charset="-122"/>
                <a:ea typeface="黑体" panose="02010609060101010101" charset="-122"/>
              </a:rPr>
              <a:t>《四川省公民兵役证</a:t>
            </a:r>
            <a:r>
              <a:rPr sz="1600" dirty="0" smtClean="0">
                <a:solidFill>
                  <a:srgbClr val="00B050"/>
                </a:solidFill>
                <a:effectLst/>
                <a:latin typeface="黑体" panose="02010609060101010101" charset="-122"/>
                <a:ea typeface="黑体" panose="02010609060101010101" charset="-122"/>
              </a:rPr>
              <a:t>》；</a:t>
            </a:r>
            <a:r>
              <a:rPr lang="en-US" sz="1600" dirty="0" smtClean="0">
                <a:solidFill>
                  <a:srgbClr val="00B050"/>
                </a:solidFill>
                <a:effectLst/>
                <a:latin typeface="黑体" panose="02010609060101010101" charset="-122"/>
                <a:ea typeface="黑体" panose="02010609060101010101" charset="-122"/>
              </a:rPr>
              <a:t>   </a:t>
            </a:r>
          </a:p>
          <a:p>
            <a:pPr fontAlgn="auto">
              <a:lnSpc>
                <a:spcPts val="2200"/>
              </a:lnSpc>
            </a:pPr>
            <a:r>
              <a:rPr lang="en-US" sz="1600" dirty="0" smtClean="0">
                <a:solidFill>
                  <a:srgbClr val="00B050"/>
                </a:solidFill>
                <a:latin typeface="黑体" panose="02010609060101010101" charset="-122"/>
                <a:ea typeface="黑体" panose="02010609060101010101" charset="-122"/>
              </a:rPr>
              <a:t>    </a:t>
            </a:r>
            <a:r>
              <a:rPr sz="1600" dirty="0" err="1" smtClean="0">
                <a:solidFill>
                  <a:srgbClr val="00B050"/>
                </a:solidFill>
                <a:effectLst/>
                <a:latin typeface="黑体" panose="02010609060101010101" charset="-122"/>
                <a:ea typeface="黑体" panose="02010609060101010101" charset="-122"/>
              </a:rPr>
              <a:t>二是网上下载打印的</a:t>
            </a:r>
            <a:r>
              <a:rPr sz="1600" dirty="0" err="1">
                <a:solidFill>
                  <a:srgbClr val="00B050"/>
                </a:solidFill>
                <a:effectLst/>
                <a:latin typeface="黑体" panose="02010609060101010101" charset="-122"/>
                <a:ea typeface="黑体" panose="02010609060101010101" charset="-122"/>
              </a:rPr>
              <a:t>《男性公民兵役登记</a:t>
            </a:r>
            <a:r>
              <a:rPr sz="1600" dirty="0">
                <a:solidFill>
                  <a:srgbClr val="00B050"/>
                </a:solidFill>
                <a:effectLst/>
                <a:latin typeface="黑体" panose="02010609060101010101" charset="-122"/>
                <a:ea typeface="黑体" panose="02010609060101010101" charset="-122"/>
              </a:rPr>
              <a:t>/</a:t>
            </a:r>
            <a:r>
              <a:rPr sz="1600" dirty="0" err="1">
                <a:solidFill>
                  <a:srgbClr val="00B050"/>
                </a:solidFill>
                <a:effectLst/>
                <a:latin typeface="黑体" panose="02010609060101010101" charset="-122"/>
                <a:ea typeface="黑体" panose="02010609060101010101" charset="-122"/>
              </a:rPr>
              <a:t>应征报名表</a:t>
            </a:r>
            <a:r>
              <a:rPr sz="1600" dirty="0" smtClean="0">
                <a:solidFill>
                  <a:srgbClr val="00B050"/>
                </a:solidFill>
                <a:effectLst/>
                <a:latin typeface="黑体" panose="02010609060101010101" charset="-122"/>
                <a:ea typeface="黑体" panose="02010609060101010101" charset="-122"/>
              </a:rPr>
              <a:t>》；</a:t>
            </a:r>
            <a:endParaRPr lang="en-US" sz="1600" dirty="0" smtClean="0">
              <a:solidFill>
                <a:srgbClr val="00B050"/>
              </a:solidFill>
              <a:effectLst/>
              <a:latin typeface="黑体" panose="02010609060101010101" charset="-122"/>
              <a:ea typeface="黑体" panose="02010609060101010101" charset="-122"/>
            </a:endParaRPr>
          </a:p>
          <a:p>
            <a:pPr fontAlgn="auto">
              <a:lnSpc>
                <a:spcPts val="2200"/>
              </a:lnSpc>
            </a:pPr>
            <a:r>
              <a:rPr lang="en-US" sz="1600" dirty="0" smtClean="0">
                <a:solidFill>
                  <a:srgbClr val="00B050"/>
                </a:solidFill>
                <a:latin typeface="黑体" panose="02010609060101010101" charset="-122"/>
                <a:ea typeface="黑体" panose="02010609060101010101" charset="-122"/>
              </a:rPr>
              <a:t>    </a:t>
            </a:r>
            <a:r>
              <a:rPr sz="1600" dirty="0" err="1" smtClean="0">
                <a:solidFill>
                  <a:srgbClr val="00B050"/>
                </a:solidFill>
                <a:effectLst/>
                <a:latin typeface="黑体" panose="02010609060101010101" charset="-122"/>
                <a:ea typeface="黑体" panose="02010609060101010101" charset="-122"/>
              </a:rPr>
              <a:t>三是适龄青年通过手机</a:t>
            </a:r>
            <a:r>
              <a:rPr sz="1600" dirty="0" err="1">
                <a:solidFill>
                  <a:srgbClr val="00B050"/>
                </a:solidFill>
                <a:effectLst/>
                <a:latin typeface="黑体" panose="02010609060101010101" charset="-122"/>
                <a:ea typeface="黑体" panose="02010609060101010101" charset="-122"/>
              </a:rPr>
              <a:t>、电脑等终端现场登录“全国征兵网”出示兵役登记情况</a:t>
            </a:r>
            <a:r>
              <a:rPr sz="1600" dirty="0">
                <a:solidFill>
                  <a:srgbClr val="00B050"/>
                </a:solidFill>
                <a:effectLst/>
                <a:latin typeface="黑体" panose="02010609060101010101" charset="-122"/>
                <a:ea typeface="黑体" panose="02010609060101010101" charset="-122"/>
              </a:rPr>
              <a:t>。</a:t>
            </a:r>
          </a:p>
        </p:txBody>
      </p:sp>
    </p:spTree>
  </p:cSld>
  <p:clrMapOvr>
    <a:masterClrMapping/>
  </p:clrMapOvr>
  <p:transition spd="slow" advClick="0" advTm="1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ppt_w</p:attrName>
                                        </p:attrNameLst>
                                      </p:cBhvr>
                                      <p:tavLst>
                                        <p:tav tm="0" fmla="#ppt_w*sin(2.5*pi*$)">
                                          <p:val>
                                            <p:fltVal val="0"/>
                                          </p:val>
                                        </p:tav>
                                        <p:tav tm="100000">
                                          <p:val>
                                            <p:fltVal val="1"/>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000"/>
                                        <p:tgtEl>
                                          <p:spTgt spid="28"/>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anim calcmode="lin" valueType="num">
                                      <p:cBhvr>
                                        <p:cTn id="33" dur="500" fill="hold"/>
                                        <p:tgtEl>
                                          <p:spTgt spid="55"/>
                                        </p:tgtEl>
                                        <p:attrNameLst>
                                          <p:attrName>ppt_w</p:attrName>
                                        </p:attrNameLst>
                                      </p:cBhvr>
                                      <p:tavLst>
                                        <p:tav tm="0" fmla="#ppt_w*sin(2.5*pi*$)">
                                          <p:val>
                                            <p:fltVal val="0"/>
                                          </p:val>
                                        </p:tav>
                                        <p:tav tm="100000">
                                          <p:val>
                                            <p:fltVal val="1"/>
                                          </p:val>
                                        </p:tav>
                                      </p:tavLst>
                                    </p:anim>
                                    <p:anim calcmode="lin" valueType="num">
                                      <p:cBhvr>
                                        <p:cTn id="34" dur="500" fill="hold"/>
                                        <p:tgtEl>
                                          <p:spTgt spid="5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ppt_w</p:attrName>
                                        </p:attrNameLst>
                                      </p:cBhvr>
                                      <p:tavLst>
                                        <p:tav tm="0" fmla="#ppt_w*sin(2.5*pi*$)">
                                          <p:val>
                                            <p:fltVal val="0"/>
                                          </p:val>
                                        </p:tav>
                                        <p:tav tm="100000">
                                          <p:val>
                                            <p:fltVal val="1"/>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2000"/>
                                        <p:tgtEl>
                                          <p:spTgt spid="50"/>
                                        </p:tgtEl>
                                      </p:cBhvr>
                                    </p:animEffect>
                                  </p:childTnLst>
                                </p:cTn>
                              </p:par>
                              <p:par>
                                <p:cTn id="46" presetID="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bldLvl="0" animBg="1"/>
      <p:bldP spid="55" grpId="0" bldLvl="0" animBg="1"/>
      <p:bldP spid="46" grpId="0" bldLvl="0" animBg="1"/>
      <p:bldP spid="12" grpId="0" bldLvl="0" animBg="1"/>
      <p:bldP spid="28" grpId="0"/>
      <p:bldP spid="13" grpId="0" bldLvl="0" animBg="1"/>
      <p:bldP spid="5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5" cstate="print"/>
          <a:stretch>
            <a:fillRect/>
          </a:stretch>
        </p:blipFill>
        <p:spPr>
          <a:xfrm>
            <a:off x="0" y="0"/>
            <a:ext cx="9143999" cy="5143500"/>
          </a:xfrm>
          <a:prstGeom prst="rect">
            <a:avLst/>
          </a:prstGeom>
        </p:spPr>
      </p:pic>
      <p:sp>
        <p:nvSpPr>
          <p:cNvPr id="2" name="圆角矩形 1"/>
          <p:cNvSpPr/>
          <p:nvPr/>
        </p:nvSpPr>
        <p:spPr>
          <a:xfrm>
            <a:off x="2572524" y="1737360"/>
            <a:ext cx="5780087" cy="1220788"/>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组合 2"/>
          <p:cNvGrpSpPr/>
          <p:nvPr/>
        </p:nvGrpSpPr>
        <p:grpSpPr bwMode="auto">
          <a:xfrm>
            <a:off x="1694636" y="2108835"/>
            <a:ext cx="1452563" cy="477838"/>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35"/>
            <p:cNvSpPr>
              <a:spLocks noChangeArrowheads="1"/>
            </p:cNvSpPr>
            <p:nvPr/>
          </p:nvSpPr>
          <p:spPr bwMode="auto">
            <a:xfrm>
              <a:off x="2164746" y="1921128"/>
              <a:ext cx="890580" cy="352067"/>
            </a:xfrm>
            <a:prstGeom prst="rect">
              <a:avLst/>
            </a:prstGeom>
            <a:noFill/>
            <a:ln w="9525">
              <a:noFill/>
              <a:miter lim="800000"/>
            </a:ln>
          </p:spPr>
          <p:txBody>
            <a:bodyP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Yes</a:t>
              </a:r>
            </a:p>
          </p:txBody>
        </p:sp>
      </p:grpSp>
      <p:cxnSp>
        <p:nvCxnSpPr>
          <p:cNvPr id="15" name="直接连接符 14"/>
          <p:cNvCxnSpPr/>
          <p:nvPr/>
        </p:nvCxnSpPr>
        <p:spPr>
          <a:xfrm>
            <a:off x="6176149" y="2015173"/>
            <a:ext cx="0" cy="6699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307911" y="2015173"/>
            <a:ext cx="1885950" cy="487680"/>
          </a:xfrm>
          <a:prstGeom prst="rect">
            <a:avLst/>
          </a:prstGeom>
        </p:spPr>
        <p:txBody>
          <a:bodyPr>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我国的兵役登记只针对</a:t>
            </a:r>
            <a:r>
              <a:rPr kumimoji="0" lang="zh-CN" altLang="en-US" sz="10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男性适龄公民</a:t>
            </a:r>
            <a:endParaRPr kumimoji="0" lang="zh-CN" altLang="en-US" sz="1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2567761" y="3318510"/>
            <a:ext cx="5780088" cy="1219200"/>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9" name="直接连接符 18"/>
          <p:cNvCxnSpPr/>
          <p:nvPr/>
        </p:nvCxnSpPr>
        <p:spPr>
          <a:xfrm>
            <a:off x="6171386" y="3594735"/>
            <a:ext cx="0" cy="6699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303149" y="3594735"/>
            <a:ext cx="1885950" cy="487680"/>
          </a:xfrm>
          <a:prstGeom prst="rect">
            <a:avLst/>
          </a:prstGeom>
        </p:spPr>
        <p:txBody>
          <a:bodyPr>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0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女性公民不参加兵役登记，若想参军，可直接报名</a:t>
            </a:r>
          </a:p>
        </p:txBody>
      </p:sp>
      <p:grpSp>
        <p:nvGrpSpPr>
          <p:cNvPr id="21" name="组合 20"/>
          <p:cNvGrpSpPr/>
          <p:nvPr/>
        </p:nvGrpSpPr>
        <p:grpSpPr bwMode="auto">
          <a:xfrm>
            <a:off x="1689874" y="3688398"/>
            <a:ext cx="1454150" cy="477837"/>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78"/>
            <p:cNvSpPr>
              <a:spLocks noChangeArrowheads="1"/>
            </p:cNvSpPr>
            <p:nvPr/>
          </p:nvSpPr>
          <p:spPr bwMode="auto">
            <a:xfrm>
              <a:off x="2106095" y="3501111"/>
              <a:ext cx="890580" cy="352067"/>
            </a:xfrm>
            <a:prstGeom prst="rect">
              <a:avLst/>
            </a:prstGeom>
            <a:noFill/>
            <a:ln w="9525">
              <a:noFill/>
              <a:miter lim="800000"/>
            </a:ln>
          </p:spPr>
          <p:txBody>
            <a:bodyPr>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No</a:t>
              </a:r>
            </a:p>
          </p:txBody>
        </p:sp>
      </p:grpSp>
      <p:grpSp>
        <p:nvGrpSpPr>
          <p:cNvPr id="33" name="Group 71"/>
          <p:cNvGrpSpPr>
            <a:grpSpLocks noChangeAspect="1"/>
          </p:cNvGrpSpPr>
          <p:nvPr/>
        </p:nvGrpSpPr>
        <p:grpSpPr>
          <a:xfrm>
            <a:off x="3388450" y="2053135"/>
            <a:ext cx="227780" cy="594000"/>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34" name="Group 72"/>
          <p:cNvGrpSpPr>
            <a:grpSpLocks noChangeAspect="1"/>
          </p:cNvGrpSpPr>
          <p:nvPr/>
        </p:nvGrpSpPr>
        <p:grpSpPr>
          <a:xfrm>
            <a:off x="3736426" y="2053135"/>
            <a:ext cx="227780" cy="594000"/>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35" name="Group 73"/>
          <p:cNvGrpSpPr>
            <a:grpSpLocks noChangeAspect="1"/>
          </p:cNvGrpSpPr>
          <p:nvPr/>
        </p:nvGrpSpPr>
        <p:grpSpPr>
          <a:xfrm>
            <a:off x="4084402" y="2053135"/>
            <a:ext cx="227780" cy="594000"/>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49" name="Group 172"/>
          <p:cNvGrpSpPr>
            <a:grpSpLocks noChangeAspect="1"/>
          </p:cNvGrpSpPr>
          <p:nvPr/>
        </p:nvGrpSpPr>
        <p:grpSpPr>
          <a:xfrm>
            <a:off x="4406861" y="3651405"/>
            <a:ext cx="267931" cy="610492"/>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50" name="Group 173"/>
          <p:cNvGrpSpPr>
            <a:grpSpLocks noChangeAspect="1"/>
          </p:cNvGrpSpPr>
          <p:nvPr/>
        </p:nvGrpSpPr>
        <p:grpSpPr>
          <a:xfrm>
            <a:off x="4754976" y="3655473"/>
            <a:ext cx="267931" cy="610492"/>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61" name="Group 74"/>
          <p:cNvGrpSpPr>
            <a:grpSpLocks noChangeAspect="1"/>
          </p:cNvGrpSpPr>
          <p:nvPr/>
        </p:nvGrpSpPr>
        <p:grpSpPr>
          <a:xfrm>
            <a:off x="4432378" y="2053135"/>
            <a:ext cx="227780" cy="594000"/>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70" name="组合 69"/>
          <p:cNvGrpSpPr/>
          <p:nvPr/>
        </p:nvGrpSpPr>
        <p:grpSpPr>
          <a:xfrm>
            <a:off x="843662" y="1737757"/>
            <a:ext cx="1219944" cy="1219944"/>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grpSp>
        <p:nvGrpSpPr>
          <p:cNvPr id="77" name="组合 76"/>
          <p:cNvGrpSpPr/>
          <p:nvPr/>
        </p:nvGrpSpPr>
        <p:grpSpPr>
          <a:xfrm>
            <a:off x="843736" y="3317715"/>
            <a:ext cx="1219200" cy="1219200"/>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sp>
        <p:nvSpPr>
          <p:cNvPr id="133" name="TextBox 132"/>
          <p:cNvSpPr txBox="1"/>
          <p:nvPr/>
        </p:nvSpPr>
        <p:spPr>
          <a:xfrm>
            <a:off x="5165841" y="2123915"/>
            <a:ext cx="1123950" cy="548640"/>
          </a:xfrm>
          <a:prstGeom prst="rect">
            <a:avLst/>
          </a:prstGeom>
          <a:noFill/>
        </p:spPr>
        <p:txBody>
          <a:bodyPr wrap="none"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100%</a:t>
            </a:r>
            <a:endParaRPr kumimoji="0" lang="zh-CN" altLang="en-US" sz="2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34" name="TextBox 133"/>
          <p:cNvSpPr txBox="1"/>
          <p:nvPr/>
        </p:nvSpPr>
        <p:spPr>
          <a:xfrm>
            <a:off x="5165841" y="3734817"/>
            <a:ext cx="707390" cy="548640"/>
          </a:xfrm>
          <a:prstGeom prst="rect">
            <a:avLst/>
          </a:prstGeom>
          <a:noFill/>
        </p:spPr>
        <p:txBody>
          <a:bodyPr wrap="none" rtlCol="0">
            <a:spAutoFit/>
          </a:bodyPr>
          <a:lstStyle/>
          <a:p>
            <a:pPr marL="0" marR="0" lvl="0" indent="0" algn="l" defTabSz="81597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a:t>
            </a:r>
            <a:endParaRPr kumimoji="0" lang="zh-CN" altLang="en-US" sz="2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6" name="Group 74"/>
          <p:cNvGrpSpPr>
            <a:grpSpLocks noChangeAspect="1"/>
          </p:cNvGrpSpPr>
          <p:nvPr/>
        </p:nvGrpSpPr>
        <p:grpSpPr>
          <a:xfrm>
            <a:off x="4774643" y="2053135"/>
            <a:ext cx="227780" cy="594000"/>
            <a:chOff x="2323306" y="2203133"/>
            <a:chExt cx="979488" cy="2554287"/>
          </a:xfrm>
          <a:solidFill>
            <a:schemeClr val="accent1"/>
          </a:solidFill>
        </p:grpSpPr>
        <p:sp>
          <p:nvSpPr>
            <p:cNvPr id="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10" name="Group 173"/>
          <p:cNvGrpSpPr>
            <a:grpSpLocks noChangeAspect="1"/>
          </p:cNvGrpSpPr>
          <p:nvPr/>
        </p:nvGrpSpPr>
        <p:grpSpPr>
          <a:xfrm>
            <a:off x="4044411" y="3655473"/>
            <a:ext cx="267931" cy="610492"/>
            <a:chOff x="3672681" y="1899920"/>
            <a:chExt cx="1293813" cy="2947988"/>
          </a:xfrm>
          <a:solidFill>
            <a:schemeClr val="tx1">
              <a:lumMod val="65000"/>
              <a:lumOff val="35000"/>
            </a:schemeClr>
          </a:solidFill>
        </p:grpSpPr>
        <p:sp>
          <p:nvSpPr>
            <p:cNvPr id="1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13" name="Group 173"/>
          <p:cNvGrpSpPr>
            <a:grpSpLocks noChangeAspect="1"/>
          </p:cNvGrpSpPr>
          <p:nvPr/>
        </p:nvGrpSpPr>
        <p:grpSpPr>
          <a:xfrm>
            <a:off x="3696431" y="3651663"/>
            <a:ext cx="267931" cy="610492"/>
            <a:chOff x="3672681" y="1899920"/>
            <a:chExt cx="1293813" cy="2947988"/>
          </a:xfrm>
          <a:solidFill>
            <a:schemeClr val="tx1">
              <a:lumMod val="65000"/>
              <a:lumOff val="35000"/>
            </a:schemeClr>
          </a:solidFill>
        </p:grpSpPr>
        <p:sp>
          <p:nvSpPr>
            <p:cNvPr id="1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grpSp>
        <p:nvGrpSpPr>
          <p:cNvPr id="24" name="Group 173"/>
          <p:cNvGrpSpPr>
            <a:grpSpLocks noChangeAspect="1"/>
          </p:cNvGrpSpPr>
          <p:nvPr/>
        </p:nvGrpSpPr>
        <p:grpSpPr>
          <a:xfrm>
            <a:off x="3279871" y="3633248"/>
            <a:ext cx="267931" cy="610492"/>
            <a:chOff x="3672681" y="1899920"/>
            <a:chExt cx="1293813" cy="2947988"/>
          </a:xfrm>
          <a:solidFill>
            <a:schemeClr val="tx1">
              <a:lumMod val="65000"/>
              <a:lumOff val="35000"/>
            </a:schemeClr>
          </a:solidFill>
        </p:grpSpPr>
        <p:sp>
          <p:nvSpPr>
            <p:cNvPr id="2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grpSp>
      <p:sp>
        <p:nvSpPr>
          <p:cNvPr id="28" name="PA_文本框 5"/>
          <p:cNvSpPr txBox="1"/>
          <p:nvPr>
            <p:custDataLst>
              <p:tags r:id="rId1"/>
            </p:custDataLst>
          </p:nvPr>
        </p:nvSpPr>
        <p:spPr>
          <a:xfrm>
            <a:off x="2702744" y="767765"/>
            <a:ext cx="5059680" cy="457200"/>
          </a:xfrm>
          <a:prstGeom prst="rect">
            <a:avLst/>
          </a:prstGeom>
          <a:noFill/>
        </p:spPr>
        <p:txBody>
          <a:bodyPr wrap="none" rtlCol="0">
            <a:spAutoFit/>
          </a:bodyPr>
          <a:lstStyle/>
          <a:p>
            <a:r>
              <a:rPr lang="zh-CN" altLang="en-US" sz="2400" dirty="0">
                <a:solidFill>
                  <a:schemeClr val="tx1">
                    <a:lumMod val="65000"/>
                    <a:lumOff val="35000"/>
                  </a:schemeClr>
                </a:solidFill>
                <a:effectLst/>
                <a:latin typeface="黑体" panose="02010609060101010101" charset="-122"/>
                <a:ea typeface="黑体" panose="02010609060101010101" charset="-122"/>
              </a:rPr>
              <a:t>我是女生，要不要参加兵役登记呢？</a:t>
            </a:r>
          </a:p>
        </p:txBody>
      </p:sp>
      <p:pic>
        <p:nvPicPr>
          <p:cNvPr id="29" name="图片 28" descr="3Dxiaorenhewenhaotupian_1019423_small"/>
          <p:cNvPicPr>
            <a:picLocks noChangeAspect="1"/>
          </p:cNvPicPr>
          <p:nvPr/>
        </p:nvPicPr>
        <p:blipFill>
          <a:blip r:embed="rId6" cstate="print"/>
          <a:stretch>
            <a:fillRect/>
          </a:stretch>
        </p:blipFill>
        <p:spPr>
          <a:xfrm>
            <a:off x="1292294" y="643890"/>
            <a:ext cx="877570" cy="838835"/>
          </a:xfrm>
          <a:prstGeom prst="rect">
            <a:avLst/>
          </a:prstGeom>
        </p:spPr>
      </p:pic>
      <p:sp>
        <p:nvSpPr>
          <p:cNvPr id="58" name="PA_文本框 5"/>
          <p:cNvSpPr txBox="1"/>
          <p:nvPr>
            <p:custDataLst>
              <p:tags r:id="rId2"/>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
                                        <p:tgtEl>
                                          <p:spTgt spid="70"/>
                                        </p:tgtEl>
                                      </p:cBhvr>
                                    </p:animEffect>
                                  </p:childTnLst>
                                </p:cTn>
                              </p:par>
                            </p:childTnLst>
                          </p:cTn>
                        </p:par>
                        <p:par>
                          <p:cTn id="21" fill="hold">
                            <p:stCondLst>
                              <p:cond delay="1500"/>
                            </p:stCondLst>
                            <p:childTnLst>
                              <p:par>
                                <p:cTn id="22" presetID="6" presetClass="emph" presetSubtype="0" fill="hold" nodeType="afterEffect">
                                  <p:stCondLst>
                                    <p:cond delay="0"/>
                                  </p:stCondLst>
                                  <p:childTnLst>
                                    <p:animScale>
                                      <p:cBhvr>
                                        <p:cTn id="23" dur="100" fill="hold"/>
                                        <p:tgtEl>
                                          <p:spTgt spid="70"/>
                                        </p:tgtEl>
                                      </p:cBhvr>
                                      <p:by x="105000" y="105000"/>
                                    </p:animScale>
                                  </p:childTnLst>
                                </p:cTn>
                              </p:par>
                            </p:childTnLst>
                          </p:cTn>
                        </p:par>
                        <p:par>
                          <p:cTn id="24" fill="hold">
                            <p:stCondLst>
                              <p:cond delay="2000"/>
                            </p:stCondLst>
                            <p:childTnLst>
                              <p:par>
                                <p:cTn id="25" presetID="6" presetClass="emph" presetSubtype="0" fill="hold" nodeType="afterEffect">
                                  <p:stCondLst>
                                    <p:cond delay="0"/>
                                  </p:stCondLst>
                                  <p:childTnLst>
                                    <p:animScale>
                                      <p:cBhvr>
                                        <p:cTn id="26" dur="100" fill="hold"/>
                                        <p:tgtEl>
                                          <p:spTgt spid="70"/>
                                        </p:tgtEl>
                                      </p:cBhvr>
                                      <p:by x="95000" y="95000"/>
                                    </p:animScale>
                                  </p:childTnLst>
                                </p:cTn>
                              </p:par>
                            </p:childTnLst>
                          </p:cTn>
                        </p:par>
                        <p:par>
                          <p:cTn id="27" fill="hold">
                            <p:stCondLst>
                              <p:cond delay="2500"/>
                            </p:stCondLst>
                            <p:childTnLst>
                              <p:par>
                                <p:cTn id="28" presetID="6" presetClass="emph" presetSubtype="0" fill="hold" nodeType="afterEffect">
                                  <p:stCondLst>
                                    <p:cond delay="0"/>
                                  </p:stCondLst>
                                  <p:childTnLst>
                                    <p:animScale>
                                      <p:cBhvr>
                                        <p:cTn id="29" dur="100" fill="hold"/>
                                        <p:tgtEl>
                                          <p:spTgt spid="70"/>
                                        </p:tgtEl>
                                      </p:cBhvr>
                                      <p:by x="105000" y="105000"/>
                                    </p:animScale>
                                  </p:childTnLst>
                                </p:cTn>
                              </p:par>
                            </p:childTnLst>
                          </p:cTn>
                        </p:par>
                        <p:par>
                          <p:cTn id="30" fill="hold">
                            <p:stCondLst>
                              <p:cond delay="3000"/>
                            </p:stCondLst>
                            <p:childTnLst>
                              <p:par>
                                <p:cTn id="31" presetID="6" presetClass="emph" presetSubtype="0" fill="hold" nodeType="afterEffect">
                                  <p:stCondLst>
                                    <p:cond delay="0"/>
                                  </p:stCondLst>
                                  <p:childTnLst>
                                    <p:animScale>
                                      <p:cBhvr>
                                        <p:cTn id="32" dur="100" fill="hold"/>
                                        <p:tgtEl>
                                          <p:spTgt spid="70"/>
                                        </p:tgtEl>
                                      </p:cBhvr>
                                      <p:by x="95000" y="95000"/>
                                    </p:animScale>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200"/>
                                        <p:tgtEl>
                                          <p:spTgt spid="3"/>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300" fill="hold"/>
                                        <p:tgtEl>
                                          <p:spTgt spid="2"/>
                                        </p:tgtEl>
                                        <p:attrNameLst>
                                          <p:attrName>ppt_x</p:attrName>
                                        </p:attrNameLst>
                                      </p:cBhvr>
                                      <p:tavLst>
                                        <p:tav tm="0">
                                          <p:val>
                                            <p:strVal val="0-#ppt_w/2"/>
                                          </p:val>
                                        </p:tav>
                                        <p:tav tm="100000">
                                          <p:val>
                                            <p:strVal val="#ppt_x"/>
                                          </p:val>
                                        </p:tav>
                                      </p:tavLst>
                                    </p:anim>
                                    <p:anim calcmode="lin" valueType="num">
                                      <p:cBhvr additive="base">
                                        <p:cTn id="41" dur="300" fill="hold"/>
                                        <p:tgtEl>
                                          <p:spTgt spid="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300"/>
                                        <p:tgtEl>
                                          <p:spTgt spid="33"/>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300"/>
                                        <p:tgtEl>
                                          <p:spTgt spid="34"/>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300"/>
                                        <p:tgtEl>
                                          <p:spTgt spid="35"/>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300"/>
                                        <p:tgtEl>
                                          <p:spTgt spid="6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3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300"/>
                                        <p:tgtEl>
                                          <p:spTgt spid="133"/>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up)">
                                      <p:cBhvr>
                                        <p:cTn id="69" dur="300"/>
                                        <p:tgtEl>
                                          <p:spTgt spid="15"/>
                                        </p:tgtEl>
                                      </p:cBhvr>
                                    </p:animEffect>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300"/>
                                        <p:tgtEl>
                                          <p:spTgt spid="16"/>
                                        </p:tgtEl>
                                      </p:cBhvr>
                                    </p:animEffect>
                                    <p:anim calcmode="lin" valueType="num">
                                      <p:cBhvr>
                                        <p:cTn id="74" dur="300" fill="hold"/>
                                        <p:tgtEl>
                                          <p:spTgt spid="16"/>
                                        </p:tgtEl>
                                        <p:attrNameLst>
                                          <p:attrName>ppt_x</p:attrName>
                                        </p:attrNameLst>
                                      </p:cBhvr>
                                      <p:tavLst>
                                        <p:tav tm="0">
                                          <p:val>
                                            <p:strVal val="#ppt_x"/>
                                          </p:val>
                                        </p:tav>
                                        <p:tav tm="100000">
                                          <p:val>
                                            <p:strVal val="#ppt_x"/>
                                          </p:val>
                                        </p:tav>
                                      </p:tavLst>
                                    </p:anim>
                                    <p:anim calcmode="lin" valueType="num">
                                      <p:cBhvr>
                                        <p:cTn id="75" dur="3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10" presetClass="entr" presetSubtype="0"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100"/>
                                        <p:tgtEl>
                                          <p:spTgt spid="77"/>
                                        </p:tgtEl>
                                      </p:cBhvr>
                                    </p:animEffect>
                                  </p:childTnLst>
                                </p:cTn>
                              </p:par>
                            </p:childTnLst>
                          </p:cTn>
                        </p:par>
                        <p:par>
                          <p:cTn id="80" fill="hold">
                            <p:stCondLst>
                              <p:cond delay="9000"/>
                            </p:stCondLst>
                            <p:childTnLst>
                              <p:par>
                                <p:cTn id="81" presetID="6" presetClass="emph" presetSubtype="0" fill="hold" nodeType="afterEffect">
                                  <p:stCondLst>
                                    <p:cond delay="0"/>
                                  </p:stCondLst>
                                  <p:childTnLst>
                                    <p:animScale>
                                      <p:cBhvr>
                                        <p:cTn id="82" dur="100" fill="hold"/>
                                        <p:tgtEl>
                                          <p:spTgt spid="77"/>
                                        </p:tgtEl>
                                      </p:cBhvr>
                                      <p:by x="105000" y="105000"/>
                                    </p:animScale>
                                  </p:childTnLst>
                                </p:cTn>
                              </p:par>
                            </p:childTnLst>
                          </p:cTn>
                        </p:par>
                        <p:par>
                          <p:cTn id="83" fill="hold">
                            <p:stCondLst>
                              <p:cond delay="9500"/>
                            </p:stCondLst>
                            <p:childTnLst>
                              <p:par>
                                <p:cTn id="84" presetID="6" presetClass="emph" presetSubtype="0" fill="hold" nodeType="afterEffect">
                                  <p:stCondLst>
                                    <p:cond delay="0"/>
                                  </p:stCondLst>
                                  <p:childTnLst>
                                    <p:animScale>
                                      <p:cBhvr>
                                        <p:cTn id="85" dur="100" fill="hold"/>
                                        <p:tgtEl>
                                          <p:spTgt spid="77"/>
                                        </p:tgtEl>
                                      </p:cBhvr>
                                      <p:by x="95000" y="95000"/>
                                    </p:animScale>
                                  </p:childTnLst>
                                </p:cTn>
                              </p:par>
                            </p:childTnLst>
                          </p:cTn>
                        </p:par>
                        <p:par>
                          <p:cTn id="86" fill="hold">
                            <p:stCondLst>
                              <p:cond delay="10000"/>
                            </p:stCondLst>
                            <p:childTnLst>
                              <p:par>
                                <p:cTn id="87" presetID="6" presetClass="emph" presetSubtype="0" fill="hold" nodeType="afterEffect">
                                  <p:stCondLst>
                                    <p:cond delay="0"/>
                                  </p:stCondLst>
                                  <p:childTnLst>
                                    <p:animScale>
                                      <p:cBhvr>
                                        <p:cTn id="88" dur="100" fill="hold"/>
                                        <p:tgtEl>
                                          <p:spTgt spid="77"/>
                                        </p:tgtEl>
                                      </p:cBhvr>
                                      <p:by x="105000" y="105000"/>
                                    </p:animScale>
                                  </p:childTnLst>
                                </p:cTn>
                              </p:par>
                            </p:childTnLst>
                          </p:cTn>
                        </p:par>
                        <p:par>
                          <p:cTn id="89" fill="hold">
                            <p:stCondLst>
                              <p:cond delay="10500"/>
                            </p:stCondLst>
                            <p:childTnLst>
                              <p:par>
                                <p:cTn id="90" presetID="6" presetClass="emph" presetSubtype="0" fill="hold" nodeType="afterEffect">
                                  <p:stCondLst>
                                    <p:cond delay="0"/>
                                  </p:stCondLst>
                                  <p:childTnLst>
                                    <p:animScale>
                                      <p:cBhvr>
                                        <p:cTn id="91" dur="100" fill="hold"/>
                                        <p:tgtEl>
                                          <p:spTgt spid="77"/>
                                        </p:tgtEl>
                                      </p:cBhvr>
                                      <p:by x="95000" y="95000"/>
                                    </p:animScale>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200"/>
                                        <p:tgtEl>
                                          <p:spTgt spid="21"/>
                                        </p:tgtEl>
                                      </p:cBhvr>
                                    </p:animEffect>
                                  </p:childTnLst>
                                </p:cTn>
                              </p:par>
                            </p:childTnLst>
                          </p:cTn>
                        </p:par>
                        <p:par>
                          <p:cTn id="96" fill="hold">
                            <p:stCondLst>
                              <p:cond delay="11500"/>
                            </p:stCondLst>
                            <p:childTnLst>
                              <p:par>
                                <p:cTn id="97" presetID="2" presetClass="entr" presetSubtype="8"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300" fill="hold"/>
                                        <p:tgtEl>
                                          <p:spTgt spid="17"/>
                                        </p:tgtEl>
                                        <p:attrNameLst>
                                          <p:attrName>ppt_x</p:attrName>
                                        </p:attrNameLst>
                                      </p:cBhvr>
                                      <p:tavLst>
                                        <p:tav tm="0">
                                          <p:val>
                                            <p:strVal val="0-#ppt_w/2"/>
                                          </p:val>
                                        </p:tav>
                                        <p:tav tm="100000">
                                          <p:val>
                                            <p:strVal val="#ppt_x"/>
                                          </p:val>
                                        </p:tav>
                                      </p:tavLst>
                                    </p:anim>
                                    <p:anim calcmode="lin" valueType="num">
                                      <p:cBhvr additive="base">
                                        <p:cTn id="100" dur="300" fill="hold"/>
                                        <p:tgtEl>
                                          <p:spTgt spid="17"/>
                                        </p:tgtEl>
                                        <p:attrNameLst>
                                          <p:attrName>ppt_y</p:attrName>
                                        </p:attrNameLst>
                                      </p:cBhvr>
                                      <p:tavLst>
                                        <p:tav tm="0">
                                          <p:val>
                                            <p:strVal val="#ppt_y"/>
                                          </p:val>
                                        </p:tav>
                                        <p:tav tm="100000">
                                          <p:val>
                                            <p:strVal val="#ppt_y"/>
                                          </p:val>
                                        </p:tav>
                                      </p:tavLst>
                                    </p:anim>
                                  </p:childTnLst>
                                </p:cTn>
                              </p:par>
                            </p:childTnLst>
                          </p:cTn>
                        </p:par>
                        <p:par>
                          <p:cTn id="101" fill="hold">
                            <p:stCondLst>
                              <p:cond delay="12000"/>
                            </p:stCondLst>
                            <p:childTnLst>
                              <p:par>
                                <p:cTn id="102" presetID="10" presetClass="entr" presetSubtype="0" fill="hold"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300"/>
                                        <p:tgtEl>
                                          <p:spTgt spid="24"/>
                                        </p:tgtEl>
                                      </p:cBhvr>
                                    </p:animEffect>
                                  </p:childTnLst>
                                </p:cTn>
                              </p:par>
                            </p:childTnLst>
                          </p:cTn>
                        </p:par>
                        <p:par>
                          <p:cTn id="105" fill="hold">
                            <p:stCondLst>
                              <p:cond delay="12500"/>
                            </p:stCondLst>
                            <p:childTnLst>
                              <p:par>
                                <p:cTn id="106" presetID="10" presetClass="entr" presetSubtype="0"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300"/>
                                        <p:tgtEl>
                                          <p:spTgt spid="13"/>
                                        </p:tgtEl>
                                      </p:cBhvr>
                                    </p:animEffect>
                                  </p:childTnLst>
                                </p:cTn>
                              </p:par>
                            </p:childTnLst>
                          </p:cTn>
                        </p:par>
                        <p:par>
                          <p:cTn id="109" fill="hold">
                            <p:stCondLst>
                              <p:cond delay="13000"/>
                            </p:stCondLst>
                            <p:childTnLst>
                              <p:par>
                                <p:cTn id="110" presetID="10" presetClass="entr" presetSubtype="0" fill="hold"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300"/>
                                        <p:tgtEl>
                                          <p:spTgt spid="10"/>
                                        </p:tgtEl>
                                      </p:cBhvr>
                                    </p:animEffect>
                                  </p:childTnLst>
                                </p:cTn>
                              </p:par>
                            </p:childTnLst>
                          </p:cTn>
                        </p:par>
                        <p:par>
                          <p:cTn id="113" fill="hold">
                            <p:stCondLst>
                              <p:cond delay="13500"/>
                            </p:stCondLst>
                            <p:childTnLst>
                              <p:par>
                                <p:cTn id="114" presetID="10" presetClass="entr" presetSubtype="0" fill="hold"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300"/>
                                        <p:tgtEl>
                                          <p:spTgt spid="49"/>
                                        </p:tgtEl>
                                      </p:cBhvr>
                                    </p:animEffect>
                                  </p:childTnLst>
                                </p:cTn>
                              </p:par>
                            </p:childTnLst>
                          </p:cTn>
                        </p:par>
                        <p:par>
                          <p:cTn id="117" fill="hold">
                            <p:stCondLst>
                              <p:cond delay="14000"/>
                            </p:stCondLst>
                            <p:childTnLst>
                              <p:par>
                                <p:cTn id="118" presetID="10" presetClass="entr" presetSubtype="0" fill="hold"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300"/>
                                        <p:tgtEl>
                                          <p:spTgt spid="50"/>
                                        </p:tgtEl>
                                      </p:cBhvr>
                                    </p:animEffect>
                                  </p:childTnLst>
                                </p:cTn>
                              </p:par>
                            </p:childTnLst>
                          </p:cTn>
                        </p:par>
                        <p:par>
                          <p:cTn id="121" fill="hold">
                            <p:stCondLst>
                              <p:cond delay="14500"/>
                            </p:stCondLst>
                            <p:childTnLst>
                              <p:par>
                                <p:cTn id="122" presetID="10" presetClass="entr" presetSubtype="0" fill="hold" grpId="0" nodeType="afterEffect">
                                  <p:stCondLst>
                                    <p:cond delay="0"/>
                                  </p:stCondLst>
                                  <p:childTnLst>
                                    <p:set>
                                      <p:cBhvr>
                                        <p:cTn id="123" dur="1" fill="hold">
                                          <p:stCondLst>
                                            <p:cond delay="0"/>
                                          </p:stCondLst>
                                        </p:cTn>
                                        <p:tgtEl>
                                          <p:spTgt spid="134"/>
                                        </p:tgtEl>
                                        <p:attrNameLst>
                                          <p:attrName>style.visibility</p:attrName>
                                        </p:attrNameLst>
                                      </p:cBhvr>
                                      <p:to>
                                        <p:strVal val="visible"/>
                                      </p:to>
                                    </p:set>
                                    <p:animEffect transition="in" filter="fade">
                                      <p:cBhvr>
                                        <p:cTn id="124" dur="300"/>
                                        <p:tgtEl>
                                          <p:spTgt spid="134"/>
                                        </p:tgtEl>
                                      </p:cBhvr>
                                    </p:animEffect>
                                  </p:childTnLst>
                                </p:cTn>
                              </p:par>
                            </p:childTnLst>
                          </p:cTn>
                        </p:par>
                        <p:par>
                          <p:cTn id="125" fill="hold">
                            <p:stCondLst>
                              <p:cond delay="15000"/>
                            </p:stCondLst>
                            <p:childTnLst>
                              <p:par>
                                <p:cTn id="126" presetID="22" presetClass="entr" presetSubtype="1" fill="hold" nodeType="after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up)">
                                      <p:cBhvr>
                                        <p:cTn id="128" dur="300"/>
                                        <p:tgtEl>
                                          <p:spTgt spid="19"/>
                                        </p:tgtEl>
                                      </p:cBhvr>
                                    </p:animEffect>
                                  </p:childTnLst>
                                </p:cTn>
                              </p:par>
                            </p:childTnLst>
                          </p:cTn>
                        </p:par>
                        <p:par>
                          <p:cTn id="129" fill="hold">
                            <p:stCondLst>
                              <p:cond delay="15500"/>
                            </p:stCondLst>
                            <p:childTnLst>
                              <p:par>
                                <p:cTn id="130" presetID="42" presetClass="entr" presetSubtype="0" fill="hold" grpId="0" nodeType="after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fade">
                                      <p:cBhvr>
                                        <p:cTn id="132" dur="300"/>
                                        <p:tgtEl>
                                          <p:spTgt spid="20"/>
                                        </p:tgtEl>
                                      </p:cBhvr>
                                    </p:animEffect>
                                    <p:anim calcmode="lin" valueType="num">
                                      <p:cBhvr>
                                        <p:cTn id="133" dur="300" fill="hold"/>
                                        <p:tgtEl>
                                          <p:spTgt spid="20"/>
                                        </p:tgtEl>
                                        <p:attrNameLst>
                                          <p:attrName>ppt_x</p:attrName>
                                        </p:attrNameLst>
                                      </p:cBhvr>
                                      <p:tavLst>
                                        <p:tav tm="0">
                                          <p:val>
                                            <p:strVal val="#ppt_x"/>
                                          </p:val>
                                        </p:tav>
                                        <p:tav tm="100000">
                                          <p:val>
                                            <p:strVal val="#ppt_x"/>
                                          </p:val>
                                        </p:tav>
                                      </p:tavLst>
                                    </p:anim>
                                    <p:anim calcmode="lin" valueType="num">
                                      <p:cBhvr>
                                        <p:cTn id="134"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6" grpId="0"/>
      <p:bldP spid="17" grpId="0" bldLvl="0" animBg="1"/>
      <p:bldP spid="20" grpId="0"/>
      <p:bldP spid="133" grpId="0"/>
      <p:bldP spid="134" grpId="0"/>
      <p:bldP spid="28" grpId="0"/>
      <p:bldP spid="5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图形1.jpg"/>
          <p:cNvPicPr>
            <a:picLocks noChangeAspect="1"/>
          </p:cNvPicPr>
          <p:nvPr/>
        </p:nvPicPr>
        <p:blipFill>
          <a:blip r:embed="rId6" cstate="print"/>
          <a:stretch>
            <a:fillRect/>
          </a:stretch>
        </p:blipFill>
        <p:spPr>
          <a:xfrm>
            <a:off x="0" y="-6985"/>
            <a:ext cx="9144000" cy="5157470"/>
          </a:xfrm>
          <a:prstGeom prst="rect">
            <a:avLst/>
          </a:prstGeom>
        </p:spPr>
      </p:pic>
      <p:sp>
        <p:nvSpPr>
          <p:cNvPr id="58" name="PA_文本框 5"/>
          <p:cNvSpPr txBox="1"/>
          <p:nvPr>
            <p:custDataLst>
              <p:tags r:id="rId1"/>
            </p:custDataLst>
          </p:nvPr>
        </p:nvSpPr>
        <p:spPr>
          <a:xfrm>
            <a:off x="637381" y="19080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问题解答</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2177839" y="3486785"/>
            <a:ext cx="1247775" cy="14605"/>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9" name="Oval 42"/>
          <p:cNvSpPr>
            <a:spLocks noChangeArrowheads="1"/>
          </p:cNvSpPr>
          <p:nvPr/>
        </p:nvSpPr>
        <p:spPr bwMode="auto">
          <a:xfrm>
            <a:off x="1033780" y="1293495"/>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flipV="1">
            <a:off x="2155825" y="1843405"/>
            <a:ext cx="1277620" cy="254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pic>
        <p:nvPicPr>
          <p:cNvPr id="29" name="图片 28" descr="3Dxiaorenhewenhaotupian_1019423_small"/>
          <p:cNvPicPr>
            <a:picLocks noChangeAspect="1"/>
          </p:cNvPicPr>
          <p:nvPr/>
        </p:nvPicPr>
        <p:blipFill>
          <a:blip r:embed="rId7" cstate="print"/>
          <a:stretch>
            <a:fillRect/>
          </a:stretch>
        </p:blipFill>
        <p:spPr>
          <a:xfrm>
            <a:off x="1176020" y="1495425"/>
            <a:ext cx="805180" cy="697865"/>
          </a:xfrm>
          <a:prstGeom prst="rect">
            <a:avLst/>
          </a:prstGeom>
        </p:spPr>
      </p:pic>
      <p:sp>
        <p:nvSpPr>
          <p:cNvPr id="55" name="Oval 42"/>
          <p:cNvSpPr>
            <a:spLocks noChangeArrowheads="1"/>
          </p:cNvSpPr>
          <p:nvPr/>
        </p:nvSpPr>
        <p:spPr bwMode="auto">
          <a:xfrm>
            <a:off x="1040553" y="2934758"/>
            <a:ext cx="1089025" cy="1101725"/>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45"/>
          <p:cNvSpPr>
            <a:spLocks noEditPoints="1"/>
          </p:cNvSpPr>
          <p:nvPr/>
        </p:nvSpPr>
        <p:spPr bwMode="auto">
          <a:xfrm>
            <a:off x="1299845" y="3098800"/>
            <a:ext cx="638175" cy="69596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pPr marL="0" marR="0" lvl="0" indent="0" algn="l"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486180" y="1242665"/>
            <a:ext cx="4963552" cy="10941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PA_文本框 5"/>
          <p:cNvSpPr txBox="1"/>
          <p:nvPr>
            <p:custDataLst>
              <p:tags r:id="rId2"/>
            </p:custDataLst>
          </p:nvPr>
        </p:nvSpPr>
        <p:spPr>
          <a:xfrm>
            <a:off x="3561143" y="1613585"/>
            <a:ext cx="4515980" cy="461665"/>
          </a:xfrm>
          <a:prstGeom prst="rect">
            <a:avLst/>
          </a:prstGeom>
          <a:noFill/>
        </p:spPr>
        <p:txBody>
          <a:bodyPr wrap="none" rtlCol="0">
            <a:spAutoFit/>
          </a:bodyPr>
          <a:lstStyle/>
          <a:p>
            <a:pPr algn="l"/>
            <a:r>
              <a:rPr lang="zh-CN" altLang="en-US" sz="2400" b="1" dirty="0" smtClean="0">
                <a:solidFill>
                  <a:schemeClr val="tx1">
                    <a:lumMod val="65000"/>
                    <a:lumOff val="35000"/>
                  </a:schemeClr>
                </a:solidFill>
                <a:effectLst/>
                <a:latin typeface="黑体" panose="02010609060101010101" charset="-122"/>
                <a:ea typeface="黑体" panose="02010609060101010101" charset="-122"/>
              </a:rPr>
              <a:t>不进行兵役登记会有哪些后果？</a:t>
            </a:r>
          </a:p>
        </p:txBody>
      </p:sp>
      <p:sp>
        <p:nvSpPr>
          <p:cNvPr id="13" name="矩形 12"/>
          <p:cNvSpPr/>
          <p:nvPr/>
        </p:nvSpPr>
        <p:spPr>
          <a:xfrm>
            <a:off x="3511580" y="2571931"/>
            <a:ext cx="4963552" cy="197466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PA_文本框 5"/>
          <p:cNvSpPr txBox="1"/>
          <p:nvPr>
            <p:custDataLst>
              <p:tags r:id="rId3"/>
            </p:custDataLst>
          </p:nvPr>
        </p:nvSpPr>
        <p:spPr>
          <a:xfrm>
            <a:off x="3666490" y="2550254"/>
            <a:ext cx="4692015" cy="2106698"/>
          </a:xfrm>
          <a:prstGeom prst="rect">
            <a:avLst/>
          </a:prstGeom>
          <a:noFill/>
          <a:ln>
            <a:noFill/>
          </a:ln>
        </p:spPr>
        <p:txBody>
          <a:bodyPr wrap="square" rtlCol="0">
            <a:spAutoFit/>
          </a:bodyPr>
          <a:lstStyle/>
          <a:p>
            <a:pPr fontAlgn="auto">
              <a:lnSpc>
                <a:spcPct val="150000"/>
              </a:lnSpc>
            </a:pPr>
            <a:r>
              <a:rPr sz="1400" b="1" dirty="0">
                <a:solidFill>
                  <a:srgbClr val="00B050"/>
                </a:solidFill>
                <a:effectLst/>
                <a:latin typeface="黑体" panose="02010609060101010101" charset="-122"/>
                <a:ea typeface="黑体" panose="02010609060101010101" charset="-122"/>
              </a:rPr>
              <a:t>国务院出台的《关于建立完善守信联合激励和失信联合惩戒制度加快推进社会诚信建设的指导意见》明确规定对“拒不履行国防义务，拒绝、逃避兵役”等行为，要进行联合惩戒，今后有可能会出现以下情况：不能参加公务员、事业单位和国有企业等单位的招聘考试，不能办身份证、户口簿、驾驶证等</a:t>
            </a:r>
          </a:p>
        </p:txBody>
      </p:sp>
    </p:spTree>
  </p:cSld>
  <p:clrMapOvr>
    <a:masterClrMapping/>
  </p:clrMapOvr>
  <p:transition spd="slow" advClick="0" advTm="1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ppt_w</p:attrName>
                                        </p:attrNameLst>
                                      </p:cBhvr>
                                      <p:tavLst>
                                        <p:tav tm="0" fmla="#ppt_w*sin(2.5*pi*$)">
                                          <p:val>
                                            <p:fltVal val="0"/>
                                          </p:val>
                                        </p:tav>
                                        <p:tav tm="100000">
                                          <p:val>
                                            <p:fltVal val="1"/>
                                          </p:val>
                                        </p:tav>
                                      </p:tavLst>
                                    </p:anim>
                                    <p:anim calcmode="lin" valueType="num">
                                      <p:cBhvr>
                                        <p:cTn id="14" dur="500" fill="hold"/>
                                        <p:tgtEl>
                                          <p:spTgt spid="4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000"/>
                                        <p:tgtEl>
                                          <p:spTgt spid="28"/>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anim calcmode="lin" valueType="num">
                                      <p:cBhvr>
                                        <p:cTn id="33" dur="500" fill="hold"/>
                                        <p:tgtEl>
                                          <p:spTgt spid="55"/>
                                        </p:tgtEl>
                                        <p:attrNameLst>
                                          <p:attrName>ppt_w</p:attrName>
                                        </p:attrNameLst>
                                      </p:cBhvr>
                                      <p:tavLst>
                                        <p:tav tm="0" fmla="#ppt_w*sin(2.5*pi*$)">
                                          <p:val>
                                            <p:fltVal val="0"/>
                                          </p:val>
                                        </p:tav>
                                        <p:tav tm="100000">
                                          <p:val>
                                            <p:fltVal val="1"/>
                                          </p:val>
                                        </p:tav>
                                      </p:tavLst>
                                    </p:anim>
                                    <p:anim calcmode="lin" valueType="num">
                                      <p:cBhvr>
                                        <p:cTn id="34" dur="500" fill="hold"/>
                                        <p:tgtEl>
                                          <p:spTgt spid="5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ppt_w</p:attrName>
                                        </p:attrNameLst>
                                      </p:cBhvr>
                                      <p:tavLst>
                                        <p:tav tm="0" fmla="#ppt_w*sin(2.5*pi*$)">
                                          <p:val>
                                            <p:fltVal val="0"/>
                                          </p:val>
                                        </p:tav>
                                        <p:tav tm="100000">
                                          <p:val>
                                            <p:fltVal val="1"/>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2000"/>
                                        <p:tgtEl>
                                          <p:spTgt spid="50"/>
                                        </p:tgtEl>
                                      </p:cBhvr>
                                    </p:animEffect>
                                  </p:childTnLst>
                                </p:cTn>
                              </p:par>
                              <p:par>
                                <p:cTn id="46" presetID="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bldLvl="0" animBg="1"/>
      <p:bldP spid="55" grpId="0" bldLvl="0" animBg="1"/>
      <p:bldP spid="46" grpId="0" bldLvl="0" animBg="1"/>
      <p:bldP spid="12" grpId="0" bldLvl="0" animBg="1"/>
      <p:bldP spid="28" grpId="0"/>
      <p:bldP spid="13" grpId="0" bldLvl="0" animBg="1"/>
      <p:bldP spid="5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90" y="72667"/>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10633" y="542987"/>
            <a:ext cx="5302344" cy="871100"/>
          </a:xfrm>
          <a:prstGeom prst="rect">
            <a:avLst/>
          </a:prstGeom>
        </p:spPr>
      </p:pic>
      <p:sp>
        <p:nvSpPr>
          <p:cNvPr id="17" name="文本框 16"/>
          <p:cNvSpPr txBox="1"/>
          <p:nvPr/>
        </p:nvSpPr>
        <p:spPr>
          <a:xfrm>
            <a:off x="2885018" y="668784"/>
            <a:ext cx="4210049"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感谢您依法履行兵役登记义务！</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043892" y="1524846"/>
            <a:ext cx="3555365" cy="400110"/>
          </a:xfrm>
          <a:prstGeom prst="rect">
            <a:avLst/>
          </a:prstGeom>
          <a:noFill/>
        </p:spPr>
        <p:txBody>
          <a:bodyPr wrap="square" rtlCol="0">
            <a:spAutoFit/>
          </a:bodyPr>
          <a:lstStyle/>
          <a:p>
            <a:r>
              <a:rPr lang="en-US" altLang="zh-CN" sz="2000" b="1" dirty="0">
                <a:solidFill>
                  <a:schemeClr val="accent4"/>
                </a:solidFill>
                <a:latin typeface="微软雅黑" panose="020B0503020204020204" pitchFamily="34" charset="-122"/>
                <a:ea typeface="微软雅黑" panose="020B0503020204020204" pitchFamily="34" charset="-122"/>
              </a:rPr>
              <a:t>2017</a:t>
            </a:r>
            <a:r>
              <a:rPr lang="zh-CN" altLang="en-US" sz="2000" b="1" dirty="0">
                <a:solidFill>
                  <a:schemeClr val="accent4"/>
                </a:solidFill>
                <a:latin typeface="微软雅黑" panose="020B0503020204020204" pitchFamily="34" charset="-122"/>
                <a:ea typeface="微软雅黑" panose="020B0503020204020204" pitchFamily="34" charset="-122"/>
              </a:rPr>
              <a:t>年金牛区兵役登记宣传</a:t>
            </a:r>
          </a:p>
        </p:txBody>
      </p:sp>
    </p:spTree>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by="(-#ppt_w*2)" calcmode="lin" valueType="num">
                                      <p:cBhvr rctx="PPT">
                                        <p:cTn id="17" dur="500" autoRev="1" fill="hold">
                                          <p:stCondLst>
                                            <p:cond delay="0"/>
                                          </p:stCondLst>
                                        </p:cTn>
                                        <p:tgtEl>
                                          <p:spTgt spid="17"/>
                                        </p:tgtEl>
                                        <p:attrNameLst>
                                          <p:attrName>ppt_w</p:attrName>
                                        </p:attrNameLst>
                                      </p:cBhvr>
                                    </p:anim>
                                    <p:anim by="(#ppt_w*0.50)" calcmode="lin" valueType="num">
                                      <p:cBhvr>
                                        <p:cTn id="18" dur="500" decel="50000" autoRev="1" fill="hold">
                                          <p:stCondLst>
                                            <p:cond delay="0"/>
                                          </p:stCondLst>
                                        </p:cTn>
                                        <p:tgtEl>
                                          <p:spTgt spid="17"/>
                                        </p:tgtEl>
                                        <p:attrNameLst>
                                          <p:attrName>ppt_x</p:attrName>
                                        </p:attrNameLst>
                                      </p:cBhvr>
                                    </p:anim>
                                    <p:anim from="(-#ppt_h/2)" to="(#ppt_y)" calcmode="lin" valueType="num">
                                      <p:cBhvr>
                                        <p:cTn id="19" dur="1000" fill="hold">
                                          <p:stCondLst>
                                            <p:cond delay="0"/>
                                          </p:stCondLst>
                                        </p:cTn>
                                        <p:tgtEl>
                                          <p:spTgt spid="17"/>
                                        </p:tgtEl>
                                        <p:attrNameLst>
                                          <p:attrName>ppt_y</p:attrName>
                                        </p:attrNameLst>
                                      </p:cBhvr>
                                    </p:anim>
                                    <p:animRot by="21600000">
                                      <p:cBhvr>
                                        <p:cTn id="20" dur="1000" fill="hold">
                                          <p:stCondLst>
                                            <p:cond delay="0"/>
                                          </p:stCondLst>
                                        </p:cTn>
                                        <p:tgtEl>
                                          <p:spTgt spid="17"/>
                                        </p:tgtEl>
                                        <p:attrNameLst>
                                          <p:attrName>r</p:attrName>
                                        </p:attrNameLst>
                                      </p:cBhvr>
                                    </p:animRot>
                                  </p:childTnLst>
                                </p:cTn>
                              </p:par>
                            </p:childTnLst>
                          </p:cTn>
                        </p:par>
                        <p:par>
                          <p:cTn id="21" fill="hold">
                            <p:stCondLst>
                              <p:cond delay="43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59740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GT1"/>
          <p:cNvSpPr/>
          <p:nvPr>
            <p:custDataLst>
              <p:tags r:id="rId1"/>
            </p:custDataLst>
          </p:nvPr>
        </p:nvSpPr>
        <p:spPr bwMode="auto">
          <a:xfrm>
            <a:off x="5838371" y="1147534"/>
            <a:ext cx="1247321" cy="1249918"/>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8000" i="1" kern="0" dirty="0" smtClean="0">
                <a:solidFill>
                  <a:srgbClr val="C00000"/>
                </a:solidFill>
                <a:latin typeface="Impact" panose="020B0806030902050204" pitchFamily="34" charset="0"/>
              </a:rPr>
              <a:t>2</a:t>
            </a:r>
            <a:endParaRPr lang="en-US" altLang="zh-CN" sz="8000" i="1" kern="0" dirty="0">
              <a:solidFill>
                <a:srgbClr val="C00000"/>
              </a:solidFill>
              <a:latin typeface="Impact" panose="020B0806030902050204" pitchFamily="34" charset="0"/>
            </a:endParaRPr>
          </a:p>
        </p:txBody>
      </p:sp>
      <p:sp>
        <p:nvSpPr>
          <p:cNvPr id="3" name="圆角矩形 2"/>
          <p:cNvSpPr/>
          <p:nvPr/>
        </p:nvSpPr>
        <p:spPr>
          <a:xfrm>
            <a:off x="4882515" y="2728686"/>
            <a:ext cx="3157764" cy="5950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zh-CN" altLang="en-US" sz="28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兵役登记法律依据</a:t>
            </a: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形1"/>
          <p:cNvPicPr>
            <a:picLocks noChangeAspect="1"/>
          </p:cNvPicPr>
          <p:nvPr/>
        </p:nvPicPr>
        <p:blipFill>
          <a:blip r:embed="rId4" cstate="print"/>
          <a:stretch>
            <a:fillRect/>
          </a:stretch>
        </p:blipFill>
        <p:spPr>
          <a:xfrm>
            <a:off x="10795" y="-27940"/>
            <a:ext cx="9145270" cy="5170805"/>
          </a:xfrm>
          <a:prstGeom prst="rect">
            <a:avLst/>
          </a:prstGeom>
        </p:spPr>
      </p:pic>
      <p:sp>
        <p:nvSpPr>
          <p:cNvPr id="2" name="右箭头 1"/>
          <p:cNvSpPr>
            <a:spLocks noChangeArrowheads="1"/>
          </p:cNvSpPr>
          <p:nvPr/>
        </p:nvSpPr>
        <p:spPr bwMode="auto">
          <a:xfrm rot="10800000">
            <a:off x="2804795" y="1831975"/>
            <a:ext cx="889000" cy="394335"/>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endParaRPr kumimoji="0" lang="zh-CN" altLang="en-US" sz="19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 name="右箭头 2"/>
          <p:cNvSpPr>
            <a:spLocks noChangeArrowheads="1"/>
          </p:cNvSpPr>
          <p:nvPr/>
        </p:nvSpPr>
        <p:spPr bwMode="auto">
          <a:xfrm rot="10800000" flipH="1">
            <a:off x="5289550" y="1833245"/>
            <a:ext cx="1005840" cy="393065"/>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endParaRPr kumimoji="0" lang="zh-CN" altLang="en-US" sz="19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 name="椭圆 3"/>
          <p:cNvSpPr>
            <a:spLocks noChangeArrowheads="1"/>
          </p:cNvSpPr>
          <p:nvPr/>
        </p:nvSpPr>
        <p:spPr bwMode="auto">
          <a:xfrm>
            <a:off x="928954" y="1078291"/>
            <a:ext cx="1875654" cy="1903351"/>
          </a:xfrm>
          <a:prstGeom prst="ellipse">
            <a:avLst/>
          </a:prstGeom>
          <a:solidFill>
            <a:schemeClr val="accent1"/>
          </a:solidFill>
          <a:ln>
            <a:noFill/>
          </a:ln>
          <a:effectLst>
            <a:outerShdw blurRad="50800" dist="38100" dir="2700000" algn="tl" rotWithShape="0">
              <a:prstClr val="black">
                <a:alpha val="40000"/>
              </a:prst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《中华人民共和国兵役法》</a:t>
            </a:r>
          </a:p>
        </p:txBody>
      </p:sp>
      <p:sp>
        <p:nvSpPr>
          <p:cNvPr id="5" name="椭圆 4"/>
          <p:cNvSpPr>
            <a:spLocks noChangeArrowheads="1"/>
          </p:cNvSpPr>
          <p:nvPr/>
        </p:nvSpPr>
        <p:spPr bwMode="auto">
          <a:xfrm>
            <a:off x="6295086" y="1078291"/>
            <a:ext cx="1877314" cy="1903351"/>
          </a:xfrm>
          <a:prstGeom prst="ellipse">
            <a:avLst/>
          </a:prstGeom>
          <a:solidFill>
            <a:schemeClr val="accent2"/>
          </a:solidFill>
          <a:ln>
            <a:noFill/>
          </a:ln>
          <a:effectLst>
            <a:outerShdw blurRad="50800" dist="38100" dir="2700000" algn="tl" rotWithShape="0">
              <a:prstClr val="black">
                <a:alpha val="40000"/>
              </a:prst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《四川省兵役登记实施办法（试行）》</a:t>
            </a:r>
          </a:p>
        </p:txBody>
      </p:sp>
      <p:sp>
        <p:nvSpPr>
          <p:cNvPr id="6" name="矩形 5"/>
          <p:cNvSpPr/>
          <p:nvPr/>
        </p:nvSpPr>
        <p:spPr>
          <a:xfrm>
            <a:off x="3756824" y="1407099"/>
            <a:ext cx="1486900"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   法规依据</a:t>
            </a:r>
          </a:p>
        </p:txBody>
      </p:sp>
      <p:sp>
        <p:nvSpPr>
          <p:cNvPr id="8" name="TextBox 7"/>
          <p:cNvSpPr txBox="1"/>
          <p:nvPr/>
        </p:nvSpPr>
        <p:spPr bwMode="auto">
          <a:xfrm>
            <a:off x="1033780" y="3181985"/>
            <a:ext cx="1849120" cy="1282700"/>
          </a:xfrm>
          <a:prstGeom prst="rect">
            <a:avLst/>
          </a:prstGeom>
          <a:noFill/>
        </p:spPr>
        <p:txBody>
          <a:bodyPr wrap="square" lIns="96209" tIns="48103" rIns="96209" bIns="48103">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1984年5月31日主席令第14号</a:t>
            </a:r>
            <a:r>
              <a:rPr kumimoji="0" 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公</a:t>
            </a:r>
            <a:r>
              <a:rPr kumimoji="0"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布;2011年10月29日第十一届全国人大常委会第23次会议</a:t>
            </a:r>
            <a:r>
              <a:rPr kumimoji="0" 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第</a:t>
            </a:r>
            <a:r>
              <a:rPr kumimoji="0"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3次修</a:t>
            </a:r>
            <a:r>
              <a:rPr kumimoji="0" 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定。</a:t>
            </a:r>
          </a:p>
        </p:txBody>
      </p:sp>
      <p:sp>
        <p:nvSpPr>
          <p:cNvPr id="9" name="TextBox 8"/>
          <p:cNvSpPr txBox="1"/>
          <p:nvPr/>
        </p:nvSpPr>
        <p:spPr bwMode="auto">
          <a:xfrm>
            <a:off x="6619321" y="3083764"/>
            <a:ext cx="1553354" cy="1520190"/>
          </a:xfrm>
          <a:prstGeom prst="rect">
            <a:avLst/>
          </a:prstGeom>
          <a:noFill/>
        </p:spPr>
        <p:txBody>
          <a:bodyPr lIns="96209" tIns="48103" rIns="96209" bIns="48103">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省教育厅、省公安厅、省卫生和计划生育委员会、省人民政府征兵办公室联合发文出台（川征</a:t>
            </a: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[2016]50</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号）</a:t>
            </a:r>
          </a:p>
        </p:txBody>
      </p:sp>
      <p:sp>
        <p:nvSpPr>
          <p:cNvPr id="22" name="PA_文本框 5"/>
          <p:cNvSpPr txBox="1"/>
          <p:nvPr>
            <p:custDataLst>
              <p:tags r:id="rId1"/>
            </p:custDataLst>
          </p:nvPr>
        </p:nvSpPr>
        <p:spPr>
          <a:xfrm>
            <a:off x="767762" y="124132"/>
            <a:ext cx="29260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兵役登记的法规依据</a:t>
            </a:r>
          </a:p>
        </p:txBody>
      </p:sp>
    </p:spTree>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4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Left)">
                                      <p:cBhvr>
                                        <p:cTn id="16" dur="2000"/>
                                        <p:tgtEl>
                                          <p:spTgt spid="2"/>
                                        </p:tgtEl>
                                      </p:cBhvr>
                                    </p:animEffect>
                                  </p:childTnLst>
                                </p:cTn>
                              </p:par>
                            </p:childTnLst>
                          </p:cTn>
                        </p:par>
                        <p:par>
                          <p:cTn id="17" fill="hold">
                            <p:stCondLst>
                              <p:cond delay="6000"/>
                            </p:stCondLst>
                            <p:childTnLst>
                              <p:par>
                                <p:cTn id="18" presetID="49" presetClass="entr" presetSubtype="0" decel="10000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style.rotation</p:attrName>
                                        </p:attrNameLst>
                                      </p:cBhvr>
                                      <p:tavLst>
                                        <p:tav tm="0">
                                          <p:val>
                                            <p:fltVal val="360"/>
                                          </p:val>
                                        </p:tav>
                                        <p:tav tm="100000">
                                          <p:val>
                                            <p:fltVal val="0"/>
                                          </p:val>
                                        </p:tav>
                                      </p:tavLst>
                                    </p:anim>
                                    <p:animEffect transition="in" filter="fade">
                                      <p:cBhvr>
                                        <p:cTn id="23" dur="2000"/>
                                        <p:tgtEl>
                                          <p:spTgt spid="4"/>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slide(fromRight)">
                                      <p:cBhvr>
                                        <p:cTn id="26" dur="2000"/>
                                        <p:tgtEl>
                                          <p:spTgt spid="3"/>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000" fill="hold"/>
                                        <p:tgtEl>
                                          <p:spTgt spid="5"/>
                                        </p:tgtEl>
                                        <p:attrNameLst>
                                          <p:attrName>ppt_w</p:attrName>
                                        </p:attrNameLst>
                                      </p:cBhvr>
                                      <p:tavLst>
                                        <p:tav tm="0">
                                          <p:val>
                                            <p:fltVal val="0"/>
                                          </p:val>
                                        </p:tav>
                                        <p:tav tm="100000">
                                          <p:val>
                                            <p:strVal val="#ppt_w"/>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style.rotation</p:attrName>
                                        </p:attrNameLst>
                                      </p:cBhvr>
                                      <p:tavLst>
                                        <p:tav tm="0">
                                          <p:val>
                                            <p:fltVal val="360"/>
                                          </p:val>
                                        </p:tav>
                                        <p:tav tm="100000">
                                          <p:val>
                                            <p:fltVal val="0"/>
                                          </p:val>
                                        </p:tav>
                                      </p:tavLst>
                                    </p:anim>
                                    <p:animEffect transition="in" filter="fade">
                                      <p:cBhvr>
                                        <p:cTn id="32" dur="2000"/>
                                        <p:tgtEl>
                                          <p:spTgt spid="5"/>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5000"/>
                                        <p:tgtEl>
                                          <p:spTgt spid="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5" grpId="0" animBg="1"/>
      <p:bldP spid="6" grpId="0" bldLvl="0" animBg="1"/>
      <p:bldP spid="8" grpId="0"/>
      <p:bldP spid="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形1"/>
          <p:cNvPicPr>
            <a:picLocks noChangeAspect="1"/>
          </p:cNvPicPr>
          <p:nvPr/>
        </p:nvPicPr>
        <p:blipFill>
          <a:blip r:embed="rId4" cstate="print"/>
          <a:stretch>
            <a:fillRect/>
          </a:stretch>
        </p:blipFill>
        <p:spPr>
          <a:xfrm>
            <a:off x="1905" y="-58420"/>
            <a:ext cx="9145905" cy="5182870"/>
          </a:xfrm>
          <a:prstGeom prst="rect">
            <a:avLst/>
          </a:prstGeom>
        </p:spPr>
      </p:pic>
      <p:sp>
        <p:nvSpPr>
          <p:cNvPr id="2" name="矩形 1"/>
          <p:cNvSpPr/>
          <p:nvPr/>
        </p:nvSpPr>
        <p:spPr>
          <a:xfrm>
            <a:off x="2671445" y="878840"/>
            <a:ext cx="5542280" cy="108204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3295307" y="718682"/>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lang="zh-CN" altLang="en-US" sz="1600">
                <a:solidFill>
                  <a:schemeClr val="bg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sym typeface="+mn-ea"/>
              </a:rPr>
              <a:t>《兵役法》第13条规定</a:t>
            </a:r>
            <a:endParaRPr kumimoji="0" lang="zh-CN" altLang="en-US" sz="1600" b="0" i="0" u="none" strike="noStrike" kern="1200" cap="none" spc="0" normalizeH="0" baseline="0" noProof="0">
              <a:ln>
                <a:noFill/>
              </a:ln>
              <a:solidFill>
                <a:schemeClr val="bg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
        <p:nvSpPr>
          <p:cNvPr id="4" name="六边形 3"/>
          <p:cNvSpPr/>
          <p:nvPr/>
        </p:nvSpPr>
        <p:spPr>
          <a:xfrm>
            <a:off x="796843" y="2228853"/>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法律规定</a:t>
            </a:r>
          </a:p>
        </p:txBody>
      </p:sp>
      <p:cxnSp>
        <p:nvCxnSpPr>
          <p:cNvPr id="5" name="直接箭头连接符 4"/>
          <p:cNvCxnSpPr>
            <a:stCxn id="4" idx="5"/>
          </p:cNvCxnSpPr>
          <p:nvPr/>
        </p:nvCxnSpPr>
        <p:spPr>
          <a:xfrm flipV="1">
            <a:off x="1730728" y="1526775"/>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1987290" y="2741909"/>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1730728" y="3254967"/>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33370" y="1096645"/>
            <a:ext cx="5269865" cy="78105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200" dirty="0">
                <a:solidFill>
                  <a:schemeClr val="tx1">
                    <a:lumMod val="75000"/>
                    <a:lumOff val="25000"/>
                  </a:schemeClr>
                </a:solidFill>
                <a:effectLst/>
                <a:uFillTx/>
                <a:latin typeface="微软雅黑" panose="020B0503020204020204" pitchFamily="34" charset="-122"/>
                <a:ea typeface="微软雅黑" panose="020B0503020204020204" pitchFamily="34" charset="-122"/>
                <a:sym typeface="+mn-ea"/>
              </a:rPr>
              <a:t>国家实行兵役登记制度。每年12月31日以前年满18周岁的男性公民，都应当在当年6月30日以前，按照县、自治县、市、市辖区兵役机关的安排，进行兵役登记。经兵役登记并初步审查合格的，称应征公民。</a:t>
            </a:r>
          </a:p>
        </p:txBody>
      </p:sp>
      <p:sp>
        <p:nvSpPr>
          <p:cNvPr id="9" name="矩形 8"/>
          <p:cNvSpPr/>
          <p:nvPr/>
        </p:nvSpPr>
        <p:spPr>
          <a:xfrm>
            <a:off x="2671445" y="2228850"/>
            <a:ext cx="5542280" cy="83883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3295307" y="2068832"/>
            <a:ext cx="3515183"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《兵役法》第</a:t>
            </a:r>
            <a:r>
              <a:rPr kumimoji="0" lang="en-US" altLang="zh-CN" sz="1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23</a:t>
            </a:r>
            <a:r>
              <a:rPr kumimoji="0" lang="zh-CN" altLang="en-US" sz="1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条规定</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2833370" y="2446655"/>
            <a:ext cx="5203190" cy="54356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依照本法第13条规定经过兵役登记的应征公民，未被征集服现役的，办理士兵预备役登记。</a:t>
            </a:r>
          </a:p>
        </p:txBody>
      </p:sp>
      <p:sp>
        <p:nvSpPr>
          <p:cNvPr id="12" name="矩形 11"/>
          <p:cNvSpPr/>
          <p:nvPr/>
        </p:nvSpPr>
        <p:spPr>
          <a:xfrm>
            <a:off x="2671445" y="3415665"/>
            <a:ext cx="5542280" cy="132207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3295307" y="3255152"/>
            <a:ext cx="3515183" cy="3476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《实施办法》第11条规定</a:t>
            </a:r>
          </a:p>
        </p:txBody>
      </p:sp>
      <p:sp>
        <p:nvSpPr>
          <p:cNvPr id="14" name="TextBox 13"/>
          <p:cNvSpPr txBox="1"/>
          <p:nvPr/>
        </p:nvSpPr>
        <p:spPr>
          <a:xfrm>
            <a:off x="2833370" y="3633470"/>
            <a:ext cx="5203190" cy="101854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本省实行兵役登记查验制度。普通高等学校在办理新生入学及学籍注册时，普通高中、中职学校在学生毕业离校时，有关部门在办理身份证、户口簿、驾驶证、出国（境）手续等，应当查验适龄公民兵役登记情况，未进行登记的，应提示督促其依法履行兵役登记义务。</a:t>
            </a:r>
          </a:p>
        </p:txBody>
      </p:sp>
      <p:sp>
        <p:nvSpPr>
          <p:cNvPr id="22" name="PA_文本框 5"/>
          <p:cNvSpPr txBox="1"/>
          <p:nvPr>
            <p:custDataLst>
              <p:tags r:id="rId1"/>
            </p:custDataLst>
          </p:nvPr>
        </p:nvSpPr>
        <p:spPr>
          <a:xfrm>
            <a:off x="588057" y="112067"/>
            <a:ext cx="26212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相关法律规定事项</a:t>
            </a:r>
          </a:p>
        </p:txBody>
      </p:sp>
    </p:spTree>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3500"/>
                            </p:stCondLst>
                            <p:childTnLst>
                              <p:par>
                                <p:cTn id="23" presetID="16" presetClass="entr" presetSubtype="37"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500"/>
                                        <p:tgtEl>
                                          <p:spTgt spid="3"/>
                                        </p:tgtEl>
                                      </p:cBhvr>
                                    </p:animEffect>
                                  </p:childTnLst>
                                </p:cTn>
                              </p:par>
                            </p:childTnLst>
                          </p:cTn>
                        </p:par>
                        <p:par>
                          <p:cTn id="26" fill="hold">
                            <p:stCondLst>
                              <p:cond delay="400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4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9100"/>
                            </p:stCondLst>
                            <p:childTnLst>
                              <p:par>
                                <p:cTn id="36" presetID="16" presetClass="entr" presetSubtype="37"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childTnLst>
                          </p:cTn>
                        </p:par>
                        <p:par>
                          <p:cTn id="39" fill="hold">
                            <p:stCondLst>
                              <p:cond delay="19600"/>
                            </p:stCondLst>
                            <p:childTnLst>
                              <p:par>
                                <p:cTn id="40" presetID="2" presetClass="entr" presetSubtype="1"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ppt_x"/>
                                          </p:val>
                                        </p:tav>
                                        <p:tav tm="100000">
                                          <p:val>
                                            <p:strVal val="#ppt_x"/>
                                          </p:val>
                                        </p:tav>
                                      </p:tavLst>
                                    </p:anim>
                                    <p:anim calcmode="lin" valueType="num">
                                      <p:cBhvr additive="base">
                                        <p:cTn id="43" dur="1000" fill="hold"/>
                                        <p:tgtEl>
                                          <p:spTgt spid="9"/>
                                        </p:tgtEl>
                                        <p:attrNameLst>
                                          <p:attrName>ppt_y</p:attrName>
                                        </p:attrNameLst>
                                      </p:cBhvr>
                                      <p:tavLst>
                                        <p:tav tm="0">
                                          <p:val>
                                            <p:strVal val="0-#ppt_h/2"/>
                                          </p:val>
                                        </p:tav>
                                        <p:tav tm="100000">
                                          <p:val>
                                            <p:strVal val="#ppt_y"/>
                                          </p:val>
                                        </p:tav>
                                      </p:tavLst>
                                    </p:anim>
                                  </p:childTnLst>
                                </p:cTn>
                              </p:par>
                            </p:childTnLst>
                          </p:cTn>
                        </p:par>
                        <p:par>
                          <p:cTn id="44" fill="hold">
                            <p:stCondLst>
                              <p:cond delay="206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27100"/>
                            </p:stCondLst>
                            <p:childTnLst>
                              <p:par>
                                <p:cTn id="49" presetID="16" presetClass="entr" presetSubtype="37"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outVertical)">
                                      <p:cBhvr>
                                        <p:cTn id="51" dur="500"/>
                                        <p:tgtEl>
                                          <p:spTgt spid="13"/>
                                        </p:tgtEl>
                                      </p:cBhvr>
                                    </p:animEffect>
                                  </p:childTnLst>
                                </p:cTn>
                              </p:par>
                            </p:childTnLst>
                          </p:cTn>
                        </p:par>
                        <p:par>
                          <p:cTn id="52" fill="hold">
                            <p:stCondLst>
                              <p:cond delay="27600"/>
                            </p:stCondLst>
                            <p:childTnLst>
                              <p:par>
                                <p:cTn id="53" presetID="2" presetClass="entr" presetSubtype="1"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childTnLst>
                          </p:cTn>
                        </p:par>
                        <p:par>
                          <p:cTn id="57" fill="hold">
                            <p:stCondLst>
                              <p:cond delay="2810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14"/>
                                        </p:tgtEl>
                                        <p:attrNameLst>
                                          <p:attrName>style.visibility</p:attrName>
                                        </p:attrNameLst>
                                      </p:cBhvr>
                                      <p:to>
                                        <p:strVal val="visible"/>
                                      </p:to>
                                    </p:set>
                                    <p:animEffect transition="in" filter="wipe(left)">
                                      <p:cBhvr>
                                        <p:cTn id="6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8" grpId="0"/>
      <p:bldP spid="9" grpId="0" bldLvl="0" animBg="1"/>
      <p:bldP spid="10" grpId="0" bldLvl="0" animBg="1"/>
      <p:bldP spid="11" grpId="0"/>
      <p:bldP spid="12" grpId="0" bldLvl="0" animBg="1"/>
      <p:bldP spid="13" grpId="0" bldLvl="0" animBg="1"/>
      <p:bldP spid="1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形1"/>
          <p:cNvPicPr>
            <a:picLocks noChangeAspect="1"/>
          </p:cNvPicPr>
          <p:nvPr/>
        </p:nvPicPr>
        <p:blipFill>
          <a:blip r:embed="rId4" cstate="print"/>
          <a:stretch>
            <a:fillRect/>
          </a:stretch>
        </p:blipFill>
        <p:spPr>
          <a:xfrm>
            <a:off x="1270" y="-49530"/>
            <a:ext cx="9146540" cy="5215255"/>
          </a:xfrm>
          <a:prstGeom prst="rect">
            <a:avLst/>
          </a:prstGeom>
        </p:spPr>
      </p:pic>
      <p:sp>
        <p:nvSpPr>
          <p:cNvPr id="2" name="矩形 1"/>
          <p:cNvSpPr/>
          <p:nvPr/>
        </p:nvSpPr>
        <p:spPr>
          <a:xfrm>
            <a:off x="2697480" y="1183640"/>
            <a:ext cx="5542280" cy="108204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3295307" y="1013957"/>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lang="zh-CN" altLang="en-US" sz="1600">
                <a:solidFill>
                  <a:schemeClr val="bg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sym typeface="+mn-ea"/>
              </a:rPr>
              <a:t>《实施办法》第12条规定</a:t>
            </a:r>
          </a:p>
        </p:txBody>
      </p:sp>
      <p:cxnSp>
        <p:nvCxnSpPr>
          <p:cNvPr id="5" name="直接箭头连接符 4"/>
          <p:cNvCxnSpPr/>
          <p:nvPr/>
        </p:nvCxnSpPr>
        <p:spPr>
          <a:xfrm flipV="1">
            <a:off x="1719933" y="129754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16" idx="4"/>
          </p:cNvCxnSpPr>
          <p:nvPr/>
        </p:nvCxnSpPr>
        <p:spPr>
          <a:xfrm>
            <a:off x="1644015" y="3255010"/>
            <a:ext cx="1027430" cy="77025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34005" y="1420495"/>
            <a:ext cx="5269865" cy="78105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lang="zh-CN" altLang="en-US" sz="1200">
                <a:solidFill>
                  <a:schemeClr val="tx1">
                    <a:lumMod val="75000"/>
                    <a:lumOff val="25000"/>
                  </a:schemeClr>
                </a:solidFill>
                <a:effectLst/>
                <a:uFillTx/>
                <a:latin typeface="微软雅黑" panose="020B0503020204020204" pitchFamily="34" charset="-122"/>
                <a:ea typeface="微软雅黑" panose="020B0503020204020204" pitchFamily="34" charset="-122"/>
                <a:sym typeface="+mn-ea"/>
              </a:rPr>
              <a:t>符合兵役登记条件的男性公民拒绝、逃避兵役登记的，由县级人民政府责令限期改正；逾期不改的，强制其参加兵役登记，并依据《兵役法》和有关规定，予以行政和经济处罚，情节严重的依法追究法律责任。</a:t>
            </a:r>
          </a:p>
        </p:txBody>
      </p:sp>
      <p:sp>
        <p:nvSpPr>
          <p:cNvPr id="12" name="矩形 11"/>
          <p:cNvSpPr/>
          <p:nvPr/>
        </p:nvSpPr>
        <p:spPr>
          <a:xfrm>
            <a:off x="2697480" y="3098165"/>
            <a:ext cx="5542280" cy="108458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3295307" y="2907172"/>
            <a:ext cx="3515183" cy="3476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81597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《实施办法》第13条规定</a:t>
            </a:r>
          </a:p>
        </p:txBody>
      </p:sp>
      <p:sp>
        <p:nvSpPr>
          <p:cNvPr id="14" name="TextBox 13"/>
          <p:cNvSpPr txBox="1"/>
          <p:nvPr/>
        </p:nvSpPr>
        <p:spPr>
          <a:xfrm>
            <a:off x="2900045" y="3335020"/>
            <a:ext cx="5203190" cy="781050"/>
          </a:xfrm>
          <a:prstGeom prst="rect">
            <a:avLst/>
          </a:prstGeom>
          <a:noFill/>
        </p:spPr>
        <p:txBody>
          <a:bodyPr wrap="square" lIns="68595" tIns="34297" rIns="68595" bIns="34297" rtlCol="0">
            <a:spAutoFit/>
          </a:bodyPr>
          <a:lstStyle/>
          <a:p>
            <a:pPr marL="0" marR="0" lvl="0" indent="0" algn="l" defTabSz="81597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对拒绝完成兵役登记工作、阻碍或妨碍公民参加兵役登记的单位，县级以上兵役机关报请同级人民政府，依据《兵役法》和有关规定，予以行政和经济处罚，情节严重的依法追究法律责任。</a:t>
            </a:r>
          </a:p>
        </p:txBody>
      </p:sp>
      <p:sp>
        <p:nvSpPr>
          <p:cNvPr id="22" name="PA_文本框 5"/>
          <p:cNvSpPr txBox="1"/>
          <p:nvPr>
            <p:custDataLst>
              <p:tags r:id="rId1"/>
            </p:custDataLst>
          </p:nvPr>
        </p:nvSpPr>
        <p:spPr>
          <a:xfrm>
            <a:off x="583612" y="169852"/>
            <a:ext cx="2316480" cy="483235"/>
          </a:xfrm>
          <a:prstGeom prst="rect">
            <a:avLst/>
          </a:prstGeom>
          <a:noFill/>
        </p:spPr>
        <p:txBody>
          <a:bodyPr wrap="non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相关责任和处罚</a:t>
            </a:r>
          </a:p>
        </p:txBody>
      </p:sp>
      <p:sp>
        <p:nvSpPr>
          <p:cNvPr id="16" name="椭圆 15"/>
          <p:cNvSpPr>
            <a:spLocks noChangeArrowheads="1"/>
          </p:cNvSpPr>
          <p:nvPr/>
        </p:nvSpPr>
        <p:spPr bwMode="auto">
          <a:xfrm>
            <a:off x="1003300" y="1999615"/>
            <a:ext cx="1281430" cy="1255395"/>
          </a:xfrm>
          <a:prstGeom prst="ellipse">
            <a:avLst/>
          </a:prstGeom>
          <a:solidFill>
            <a:schemeClr val="accent2"/>
          </a:solidFill>
          <a:ln>
            <a:noFill/>
          </a:ln>
          <a:effectLst>
            <a:outerShdw blurRad="50800" dist="38100" dir="2700000" algn="tl" rotWithShape="0">
              <a:prstClr val="black">
                <a:alpha val="40000"/>
              </a:prstClr>
            </a:outerShdw>
          </a:effectLst>
        </p:spPr>
        <p:txBody>
          <a:bodyPr lIns="96209" tIns="48103" rIns="96209" bIns="48103" anchor="ctr"/>
          <a:lstStyle/>
          <a:p>
            <a:pPr marL="0" marR="0" lvl="0" indent="0" algn="l" defTabSz="815975" rtl="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责任    </a:t>
            </a:r>
          </a:p>
          <a:p>
            <a:pPr marL="0" marR="0" lvl="0" indent="0" algn="l" defTabSz="815975"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处罚</a:t>
            </a:r>
          </a:p>
        </p:txBody>
      </p:sp>
    </p:spTree>
  </p:cSld>
  <p:clrMapOvr>
    <a:masterClrMapping/>
  </p:clrMapOvr>
  <p:transition spd="slow" advClick="0" advTm="900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 calcmode="lin" valueType="num">
                                          <p:cBhvr>
                                            <p:cTn id="12" dur="2000" fill="hold"/>
                                            <p:tgtEl>
                                              <p:spTgt spid="16"/>
                                            </p:tgtEl>
                                            <p:attrNameLst>
                                              <p:attrName>style.rotation</p:attrName>
                                            </p:attrNameLst>
                                          </p:cBhvr>
                                          <p:tavLst>
                                            <p:tav tm="0">
                                              <p:val>
                                                <p:fltVal val="360"/>
                                              </p:val>
                                            </p:tav>
                                            <p:tav tm="100000">
                                              <p:val>
                                                <p:fltVal val="0"/>
                                              </p:val>
                                            </p:tav>
                                          </p:tavLst>
                                        </p:anim>
                                        <p:animEffect transition="in" filter="fade">
                                          <p:cBhvr>
                                            <p:cTn id="13" dur="2000"/>
                                            <p:tgtEl>
                                              <p:spTgt spid="1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par>
                              <p:cTn id="25" fill="hold">
                                <p:stCondLst>
                                  <p:cond delay="2000"/>
                                </p:stCondLst>
                                <p:childTnLst>
                                  <p:par>
                                    <p:cTn id="26" presetID="2" presetClass="entr" presetSubtype="1" fill="hold" grpId="0" nodeType="afterEffect" p14:presetBounceEnd="50000">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14:bounceEnd="50000">
                                          <p:cBhvr additive="base">
                                            <p:cTn id="28"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36" presetClass="emph" presetSubtype="0" fill="hold" grpId="1" nodeType="withEffect">
                                      <p:stCondLst>
                                        <p:cond delay="0"/>
                                      </p:stCondLst>
                                      <p:iterate type="lt">
                                        <p:tmPct val="30000"/>
                                      </p:iterate>
                                      <p:childTnLst>
                                        <p:animScale>
                                          <p:cBhvr>
                                            <p:cTn id="35" dur="250" autoRev="1" fill="hold">
                                              <p:stCondLst>
                                                <p:cond delay="0"/>
                                              </p:stCondLst>
                                            </p:cTn>
                                            <p:tgtEl>
                                              <p:spTgt spid="8"/>
                                            </p:tgtEl>
                                          </p:cBhvr>
                                          <p:to x="80000" y="100000"/>
                                        </p:animScale>
                                        <p:anim by="(#ppt_w*0.10)" calcmode="lin" valueType="num">
                                          <p:cBhvr>
                                            <p:cTn id="36" dur="250" autoRev="1" fill="hold">
                                              <p:stCondLst>
                                                <p:cond delay="0"/>
                                              </p:stCondLst>
                                            </p:cTn>
                                            <p:tgtEl>
                                              <p:spTgt spid="8"/>
                                            </p:tgtEl>
                                            <p:attrNameLst>
                                              <p:attrName>ppt_x</p:attrName>
                                            </p:attrNameLst>
                                          </p:cBhvr>
                                        </p:anim>
                                        <p:anim by="(-#ppt_w*0.10)" calcmode="lin" valueType="num">
                                          <p:cBhvr>
                                            <p:cTn id="37" dur="250" autoRev="1" fill="hold">
                                              <p:stCondLst>
                                                <p:cond delay="0"/>
                                              </p:stCondLst>
                                            </p:cTn>
                                            <p:tgtEl>
                                              <p:spTgt spid="8"/>
                                            </p:tgtEl>
                                            <p:attrNameLst>
                                              <p:attrName>ppt_y</p:attrName>
                                            </p:attrNameLst>
                                          </p:cBhvr>
                                        </p:anim>
                                        <p:animRot by="-480000">
                                          <p:cBhvr>
                                            <p:cTn id="38" dur="250" autoRev="1" fill="hold">
                                              <p:stCondLst>
                                                <p:cond delay="0"/>
                                              </p:stCondLst>
                                            </p:cTn>
                                            <p:tgtEl>
                                              <p:spTgt spid="8"/>
                                            </p:tgtEl>
                                            <p:attrNameLst>
                                              <p:attrName>r</p:attrName>
                                            </p:attrNameLst>
                                          </p:cBhvr>
                                        </p:animRot>
                                      </p:childTnLst>
                                    </p:cTn>
                                  </p:par>
                                </p:childTnLst>
                              </p:cTn>
                            </p:par>
                            <p:par>
                              <p:cTn id="39" fill="hold">
                                <p:stCondLst>
                                  <p:cond delay="17649"/>
                                </p:stCondLst>
                                <p:childTnLst>
                                  <p:par>
                                    <p:cTn id="40" presetID="16" presetClass="entr" presetSubtype="37"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Vertical)">
                                          <p:cBhvr>
                                            <p:cTn id="42" dur="500"/>
                                            <p:tgtEl>
                                              <p:spTgt spid="13"/>
                                            </p:tgtEl>
                                          </p:cBhvr>
                                        </p:animEffect>
                                      </p:childTnLst>
                                    </p:cTn>
                                  </p:par>
                                </p:childTnLst>
                              </p:cTn>
                            </p:par>
                            <p:par>
                              <p:cTn id="43" fill="hold">
                                <p:stCondLst>
                                  <p:cond delay="18149"/>
                                </p:stCondLst>
                                <p:childTnLst>
                                  <p:par>
                                    <p:cTn id="44" presetID="2" presetClass="entr" presetSubtype="1" fill="hold" grpId="0" nodeType="afterEffect" p14:presetBounceEnd="50000">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50000">
                                          <p:cBhvr additive="base">
                                            <p:cTn id="46"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12"/>
                                            </p:tgtEl>
                                            <p:attrNameLst>
                                              <p:attrName>ppt_y</p:attrName>
                                            </p:attrNameLst>
                                          </p:cBhvr>
                                          <p:tavLst>
                                            <p:tav tm="0">
                                              <p:val>
                                                <p:strVal val="0-#ppt_h/2"/>
                                              </p:val>
                                            </p:tav>
                                            <p:tav tm="100000">
                                              <p:val>
                                                <p:strVal val="#ppt_y"/>
                                              </p:val>
                                            </p:tav>
                                          </p:tavLst>
                                        </p:anim>
                                      </p:childTnLst>
                                    </p:cTn>
                                  </p:par>
                                </p:childTnLst>
                              </p:cTn>
                            </p:par>
                            <p:par>
                              <p:cTn id="48" fill="hold">
                                <p:stCondLst>
                                  <p:cond delay="18649"/>
                                </p:stCondLst>
                                <p:childTnLst>
                                  <p:par>
                                    <p:cTn id="49" presetID="22" presetClass="entr" presetSubtype="8" fill="hold" grpId="0" nodeType="afterEffect">
                                      <p:stCondLst>
                                        <p:cond delay="0"/>
                                      </p:stCondLst>
                                      <p:iterate type="lt">
                                        <p:tmPct val="30000"/>
                                      </p:iterate>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par>
                                    <p:cTn id="52" presetID="36" presetClass="emph" presetSubtype="0" fill="hold" grpId="1" nodeType="withEffect">
                                      <p:stCondLst>
                                        <p:cond delay="0"/>
                                      </p:stCondLst>
                                      <p:iterate type="lt">
                                        <p:tmPct val="30000"/>
                                      </p:iterate>
                                      <p:childTnLst>
                                        <p:animScale>
                                          <p:cBhvr>
                                            <p:cTn id="53" dur="250" autoRev="1" fill="hold">
                                              <p:stCondLst>
                                                <p:cond delay="0"/>
                                              </p:stCondLst>
                                            </p:cTn>
                                            <p:tgtEl>
                                              <p:spTgt spid="14"/>
                                            </p:tgtEl>
                                          </p:cBhvr>
                                          <p:to x="80000" y="100000"/>
                                        </p:animScale>
                                        <p:anim by="(#ppt_w*0.10)" calcmode="lin" valueType="num">
                                          <p:cBhvr>
                                            <p:cTn id="54" dur="250" autoRev="1" fill="hold">
                                              <p:stCondLst>
                                                <p:cond delay="0"/>
                                              </p:stCondLst>
                                            </p:cTn>
                                            <p:tgtEl>
                                              <p:spTgt spid="14"/>
                                            </p:tgtEl>
                                            <p:attrNameLst>
                                              <p:attrName>ppt_x</p:attrName>
                                            </p:attrNameLst>
                                          </p:cBhvr>
                                        </p:anim>
                                        <p:anim by="(-#ppt_w*0.10)" calcmode="lin" valueType="num">
                                          <p:cBhvr>
                                            <p:cTn id="55" dur="250" autoRev="1" fill="hold">
                                              <p:stCondLst>
                                                <p:cond delay="0"/>
                                              </p:stCondLst>
                                            </p:cTn>
                                            <p:tgtEl>
                                              <p:spTgt spid="14"/>
                                            </p:tgtEl>
                                            <p:attrNameLst>
                                              <p:attrName>ppt_y</p:attrName>
                                            </p:attrNameLst>
                                          </p:cBhvr>
                                        </p:anim>
                                        <p:animRot by="-480000">
                                          <p:cBhvr>
                                            <p:cTn id="56" dur="2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p:bldP spid="8" grpId="1"/>
          <p:bldP spid="12" grpId="0" bldLvl="0" animBg="1"/>
          <p:bldP spid="13" grpId="0" bldLvl="0" animBg="1"/>
          <p:bldP spid="14" grpId="0"/>
          <p:bldP spid="14" grpId="1"/>
          <p:bldP spid="22" grpId="0"/>
          <p:bldP spid="1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000" fill="hold"/>
                                            <p:tgtEl>
                                              <p:spTgt spid="16"/>
                                            </p:tgtEl>
                                            <p:attrNameLst>
                                              <p:attrName>ppt_w</p:attrName>
                                            </p:attrNameLst>
                                          </p:cBhvr>
                                          <p:tavLst>
                                            <p:tav tm="0">
                                              <p:val>
                                                <p:fltVal val="0"/>
                                              </p:val>
                                            </p:tav>
                                            <p:tav tm="100000">
                                              <p:val>
                                                <p:strVal val="#ppt_w"/>
                                              </p:val>
                                            </p:tav>
                                          </p:tavLst>
                                        </p:anim>
                                        <p:anim calcmode="lin" valueType="num">
                                          <p:cBhvr>
                                            <p:cTn id="11" dur="2000" fill="hold"/>
                                            <p:tgtEl>
                                              <p:spTgt spid="16"/>
                                            </p:tgtEl>
                                            <p:attrNameLst>
                                              <p:attrName>ppt_h</p:attrName>
                                            </p:attrNameLst>
                                          </p:cBhvr>
                                          <p:tavLst>
                                            <p:tav tm="0">
                                              <p:val>
                                                <p:fltVal val="0"/>
                                              </p:val>
                                            </p:tav>
                                            <p:tav tm="100000">
                                              <p:val>
                                                <p:strVal val="#ppt_h"/>
                                              </p:val>
                                            </p:tav>
                                          </p:tavLst>
                                        </p:anim>
                                        <p:anim calcmode="lin" valueType="num">
                                          <p:cBhvr>
                                            <p:cTn id="12" dur="2000" fill="hold"/>
                                            <p:tgtEl>
                                              <p:spTgt spid="16"/>
                                            </p:tgtEl>
                                            <p:attrNameLst>
                                              <p:attrName>style.rotation</p:attrName>
                                            </p:attrNameLst>
                                          </p:cBhvr>
                                          <p:tavLst>
                                            <p:tav tm="0">
                                              <p:val>
                                                <p:fltVal val="360"/>
                                              </p:val>
                                            </p:tav>
                                            <p:tav tm="100000">
                                              <p:val>
                                                <p:fltVal val="0"/>
                                              </p:val>
                                            </p:tav>
                                          </p:tavLst>
                                        </p:anim>
                                        <p:animEffect transition="in" filter="fade">
                                          <p:cBhvr>
                                            <p:cTn id="13" dur="2000"/>
                                            <p:tgtEl>
                                              <p:spTgt spid="1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36" presetClass="emph" presetSubtype="0" fill="hold" grpId="1" nodeType="withEffect">
                                      <p:stCondLst>
                                        <p:cond delay="0"/>
                                      </p:stCondLst>
                                      <p:iterate type="lt">
                                        <p:tmPct val="30000"/>
                                      </p:iterate>
                                      <p:childTnLst>
                                        <p:animScale>
                                          <p:cBhvr>
                                            <p:cTn id="35" dur="250" autoRev="1" fill="hold">
                                              <p:stCondLst>
                                                <p:cond delay="0"/>
                                              </p:stCondLst>
                                            </p:cTn>
                                            <p:tgtEl>
                                              <p:spTgt spid="8"/>
                                            </p:tgtEl>
                                          </p:cBhvr>
                                          <p:to x="80000" y="100000"/>
                                        </p:animScale>
                                        <p:anim by="(#ppt_w*0.10)" calcmode="lin" valueType="num">
                                          <p:cBhvr>
                                            <p:cTn id="36" dur="250" autoRev="1" fill="hold">
                                              <p:stCondLst>
                                                <p:cond delay="0"/>
                                              </p:stCondLst>
                                            </p:cTn>
                                            <p:tgtEl>
                                              <p:spTgt spid="8"/>
                                            </p:tgtEl>
                                            <p:attrNameLst>
                                              <p:attrName>ppt_x</p:attrName>
                                            </p:attrNameLst>
                                          </p:cBhvr>
                                        </p:anim>
                                        <p:anim by="(-#ppt_w*0.10)" calcmode="lin" valueType="num">
                                          <p:cBhvr>
                                            <p:cTn id="37" dur="250" autoRev="1" fill="hold">
                                              <p:stCondLst>
                                                <p:cond delay="0"/>
                                              </p:stCondLst>
                                            </p:cTn>
                                            <p:tgtEl>
                                              <p:spTgt spid="8"/>
                                            </p:tgtEl>
                                            <p:attrNameLst>
                                              <p:attrName>ppt_y</p:attrName>
                                            </p:attrNameLst>
                                          </p:cBhvr>
                                        </p:anim>
                                        <p:animRot by="-480000">
                                          <p:cBhvr>
                                            <p:cTn id="38" dur="250" autoRev="1" fill="hold">
                                              <p:stCondLst>
                                                <p:cond delay="0"/>
                                              </p:stCondLst>
                                            </p:cTn>
                                            <p:tgtEl>
                                              <p:spTgt spid="8"/>
                                            </p:tgtEl>
                                            <p:attrNameLst>
                                              <p:attrName>r</p:attrName>
                                            </p:attrNameLst>
                                          </p:cBhvr>
                                        </p:animRot>
                                      </p:childTnLst>
                                    </p:cTn>
                                  </p:par>
                                </p:childTnLst>
                              </p:cTn>
                            </p:par>
                            <p:par>
                              <p:cTn id="39" fill="hold">
                                <p:stCondLst>
                                  <p:cond delay="17649"/>
                                </p:stCondLst>
                                <p:childTnLst>
                                  <p:par>
                                    <p:cTn id="40" presetID="16" presetClass="entr" presetSubtype="37"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Vertical)">
                                          <p:cBhvr>
                                            <p:cTn id="42" dur="500"/>
                                            <p:tgtEl>
                                              <p:spTgt spid="13"/>
                                            </p:tgtEl>
                                          </p:cBhvr>
                                        </p:animEffect>
                                      </p:childTnLst>
                                    </p:cTn>
                                  </p:par>
                                </p:childTnLst>
                              </p:cTn>
                            </p:par>
                            <p:par>
                              <p:cTn id="43" fill="hold">
                                <p:stCondLst>
                                  <p:cond delay="18149"/>
                                </p:stCondLst>
                                <p:childTnLst>
                                  <p:par>
                                    <p:cTn id="44" presetID="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0-#ppt_h/2"/>
                                              </p:val>
                                            </p:tav>
                                            <p:tav tm="100000">
                                              <p:val>
                                                <p:strVal val="#ppt_y"/>
                                              </p:val>
                                            </p:tav>
                                          </p:tavLst>
                                        </p:anim>
                                      </p:childTnLst>
                                    </p:cTn>
                                  </p:par>
                                </p:childTnLst>
                              </p:cTn>
                            </p:par>
                            <p:par>
                              <p:cTn id="48" fill="hold">
                                <p:stCondLst>
                                  <p:cond delay="18649"/>
                                </p:stCondLst>
                                <p:childTnLst>
                                  <p:par>
                                    <p:cTn id="49" presetID="22" presetClass="entr" presetSubtype="8" fill="hold" grpId="0" nodeType="afterEffect">
                                      <p:stCondLst>
                                        <p:cond delay="0"/>
                                      </p:stCondLst>
                                      <p:iterate type="lt">
                                        <p:tmPct val="30000"/>
                                      </p:iterate>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par>
                                    <p:cTn id="52" presetID="36" presetClass="emph" presetSubtype="0" fill="hold" grpId="1" nodeType="withEffect">
                                      <p:stCondLst>
                                        <p:cond delay="0"/>
                                      </p:stCondLst>
                                      <p:iterate type="lt">
                                        <p:tmPct val="30000"/>
                                      </p:iterate>
                                      <p:childTnLst>
                                        <p:animScale>
                                          <p:cBhvr>
                                            <p:cTn id="53" dur="250" autoRev="1" fill="hold">
                                              <p:stCondLst>
                                                <p:cond delay="0"/>
                                              </p:stCondLst>
                                            </p:cTn>
                                            <p:tgtEl>
                                              <p:spTgt spid="14"/>
                                            </p:tgtEl>
                                          </p:cBhvr>
                                          <p:to x="80000" y="100000"/>
                                        </p:animScale>
                                        <p:anim by="(#ppt_w*0.10)" calcmode="lin" valueType="num">
                                          <p:cBhvr>
                                            <p:cTn id="54" dur="250" autoRev="1" fill="hold">
                                              <p:stCondLst>
                                                <p:cond delay="0"/>
                                              </p:stCondLst>
                                            </p:cTn>
                                            <p:tgtEl>
                                              <p:spTgt spid="14"/>
                                            </p:tgtEl>
                                            <p:attrNameLst>
                                              <p:attrName>ppt_x</p:attrName>
                                            </p:attrNameLst>
                                          </p:cBhvr>
                                        </p:anim>
                                        <p:anim by="(-#ppt_w*0.10)" calcmode="lin" valueType="num">
                                          <p:cBhvr>
                                            <p:cTn id="55" dur="250" autoRev="1" fill="hold">
                                              <p:stCondLst>
                                                <p:cond delay="0"/>
                                              </p:stCondLst>
                                            </p:cTn>
                                            <p:tgtEl>
                                              <p:spTgt spid="14"/>
                                            </p:tgtEl>
                                            <p:attrNameLst>
                                              <p:attrName>ppt_y</p:attrName>
                                            </p:attrNameLst>
                                          </p:cBhvr>
                                        </p:anim>
                                        <p:animRot by="-480000">
                                          <p:cBhvr>
                                            <p:cTn id="56" dur="2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p:bldP spid="8" grpId="1"/>
          <p:bldP spid="12" grpId="0" bldLvl="0" animBg="1"/>
          <p:bldP spid="13" grpId="0" bldLvl="0" animBg="1"/>
          <p:bldP spid="14" grpId="0"/>
          <p:bldP spid="14" grpId="1"/>
          <p:bldP spid="22" grpId="0"/>
          <p:bldP spid="16" grpId="0" bldLvl="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0043"/>
            <a:ext cx="9144000" cy="5143500"/>
          </a:xfrm>
          <a:prstGeom prst="rect">
            <a:avLst/>
          </a:prstGeom>
        </p:spPr>
      </p:pic>
      <p:sp>
        <p:nvSpPr>
          <p:cNvPr id="2" name="矩形 1"/>
          <p:cNvSpPr/>
          <p:nvPr/>
        </p:nvSpPr>
        <p:spPr>
          <a:xfrm>
            <a:off x="4597400" y="-20042"/>
            <a:ext cx="3771900" cy="5143500"/>
          </a:xfrm>
          <a:prstGeom prst="rect">
            <a:avLst/>
          </a:prstGeom>
          <a:solidFill>
            <a:srgbClr val="FFC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GT1"/>
          <p:cNvSpPr/>
          <p:nvPr>
            <p:custDataLst>
              <p:tags r:id="rId1"/>
            </p:custDataLst>
          </p:nvPr>
        </p:nvSpPr>
        <p:spPr bwMode="auto">
          <a:xfrm>
            <a:off x="5838371" y="1147534"/>
            <a:ext cx="1247321" cy="1249918"/>
          </a:xfrm>
          <a:prstGeom prst="ellipse">
            <a:avLst/>
          </a:prstGeom>
          <a:solidFill>
            <a:srgbClr val="FFFFFF"/>
          </a:solidFill>
          <a:ln w="57150" cap="flat" cmpd="sng" algn="ctr">
            <a:solidFill>
              <a:srgbClr val="FF0000"/>
            </a:solidFill>
            <a:prstDash val="solid"/>
          </a:ln>
          <a:effectLst/>
        </p:spPr>
        <p:txBody>
          <a:bodyPr anchor="ctr"/>
          <a:lstStyle/>
          <a:p>
            <a:pPr>
              <a:defRPr/>
            </a:pPr>
            <a:r>
              <a:rPr lang="en-US" altLang="zh-CN" sz="8000" i="1" kern="0" dirty="0" smtClean="0">
                <a:solidFill>
                  <a:srgbClr val="C00000"/>
                </a:solidFill>
                <a:latin typeface="Impact" panose="020B0806030902050204" pitchFamily="34" charset="0"/>
              </a:rPr>
              <a:t>3</a:t>
            </a:r>
            <a:endParaRPr lang="en-US" altLang="zh-CN" sz="8000" i="1" kern="0" dirty="0">
              <a:solidFill>
                <a:srgbClr val="C00000"/>
              </a:solidFill>
              <a:latin typeface="Impact" panose="020B0806030902050204" pitchFamily="34" charset="0"/>
            </a:endParaRPr>
          </a:p>
        </p:txBody>
      </p:sp>
      <p:sp>
        <p:nvSpPr>
          <p:cNvPr id="3" name="圆角矩形 2"/>
          <p:cNvSpPr/>
          <p:nvPr/>
        </p:nvSpPr>
        <p:spPr>
          <a:xfrm>
            <a:off x="4883150" y="2728686"/>
            <a:ext cx="3157764" cy="5950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zh-CN" altLang="en-US" sz="28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兵役登记安排</a:t>
            </a: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Freeform 14"/>
</p:tagLst>
</file>

<file path=ppt/tags/tag11.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12.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Freeform 12"/>
</p:tagLst>
</file>

<file path=ppt/tags/tag13.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14.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Freeform 11"/>
</p:tagLst>
</file>

<file path=ppt/tags/tag15.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16.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Freeform 8"/>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ags/tag8.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Freeform 8"/>
</p:tagLst>
</file>

<file path=ppt/tags/tag9.xml><?xml version="1.0" encoding="utf-8"?>
<p:tagLst xmlns:a="http://schemas.openxmlformats.org/drawingml/2006/main" xmlns:r="http://schemas.openxmlformats.org/officeDocument/2006/relationships" xmlns:p="http://schemas.openxmlformats.org/presentationml/2006/main">
  <p:tag name="MH" val="20170117231416"/>
  <p:tag name="MH_LIBRARY" val="GRAPHIC"/>
  <p:tag name="MH_ORDER" val="GT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双红色">
      <a:dk1>
        <a:sysClr val="windowText" lastClr="000000"/>
      </a:dk1>
      <a:lt1>
        <a:sysClr val="window" lastClr="FFFFFF"/>
      </a:lt1>
      <a:dk2>
        <a:srgbClr val="C00000"/>
      </a:dk2>
      <a:lt2>
        <a:srgbClr val="EEECE1"/>
      </a:lt2>
      <a:accent1>
        <a:srgbClr val="C00000"/>
      </a:accent1>
      <a:accent2>
        <a:srgbClr val="FF0000"/>
      </a:accent2>
      <a:accent3>
        <a:srgbClr val="C00000"/>
      </a:accent3>
      <a:accent4>
        <a:srgbClr val="FF0000"/>
      </a:accent4>
      <a:accent5>
        <a:srgbClr val="C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2122</Words>
  <Application>Microsoft Office PowerPoint</Application>
  <PresentationFormat>全屏显示(16:9)</PresentationFormat>
  <Paragraphs>310</Paragraphs>
  <Slides>43</Slides>
  <Notes>43</Notes>
  <HiddenSlides>0</HiddenSlides>
  <MMClips>0</MMClips>
  <ScaleCrop>false</ScaleCrop>
  <HeadingPairs>
    <vt:vector size="4" baseType="variant">
      <vt:variant>
        <vt:lpstr>主题</vt:lpstr>
      </vt:variant>
      <vt:variant>
        <vt:i4>2</vt:i4>
      </vt:variant>
      <vt:variant>
        <vt:lpstr>幻灯片标题</vt:lpstr>
      </vt:variant>
      <vt:variant>
        <vt:i4>43</vt:i4>
      </vt:variant>
    </vt:vector>
  </HeadingPairs>
  <TitlesOfParts>
    <vt:vector size="45"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587f29e2df90d</dc:title>
  <dc:creator>User</dc:creator>
  <cp:lastModifiedBy>陈伟</cp:lastModifiedBy>
  <cp:revision>211</cp:revision>
  <dcterms:created xsi:type="dcterms:W3CDTF">2016-12-25T02:27:00Z</dcterms:created>
  <dcterms:modified xsi:type="dcterms:W3CDTF">2017-04-11T01:51:06Z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y fmtid="{D5CDD505-2E9C-101B-9397-08002B2CF9AE}" pid="3" name="_MarkAsFinal">
    <vt:bool>true</vt:bool>
  </property>
</Properties>
</file>